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9" d="100"/>
          <a:sy n="79" d="100"/>
        </p:scale>
        <p:origin x="2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10/4/2015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439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8501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4187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15459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 b="0" cap="all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5354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 b="0" cap="all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356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10/4/2015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10/4/2015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10/4/2015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10/4/2015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10/4/2015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10/4/2015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4961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10/4/2015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Good Music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Good Times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262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Rock and Roll</a:t>
            </a:r>
            <a:br>
              <a:rPr lang="en-US" dirty="0" smtClean="0"/>
            </a:br>
            <a:r>
              <a:rPr lang="en-US" sz="1200" dirty="0" err="1" smtClean="0"/>
              <a:t>Firstname</a:t>
            </a:r>
            <a:r>
              <a:rPr lang="en-US" sz="1200" dirty="0" smtClean="0"/>
              <a:t> </a:t>
            </a:r>
            <a:r>
              <a:rPr lang="en-US" sz="1200" dirty="0" err="1" smtClean="0"/>
              <a:t>Lastname</a:t>
            </a:r>
            <a:endParaRPr lang="en-US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Beatles</a:t>
            </a:r>
          </a:p>
          <a:p>
            <a:r>
              <a:rPr lang="en-US" dirty="0" smtClean="0"/>
              <a:t>English quartet</a:t>
            </a:r>
          </a:p>
          <a:p>
            <a:r>
              <a:rPr lang="en-US" dirty="0" smtClean="0"/>
              <a:t>Changed the sound scene forever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477" y="1055509"/>
            <a:ext cx="3657600" cy="260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075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Folk</a:t>
            </a:r>
            <a:br>
              <a:rPr lang="en-US" dirty="0" smtClean="0"/>
            </a:br>
            <a:r>
              <a:rPr lang="en-US" sz="1100" dirty="0" err="1" smtClean="0"/>
              <a:t>firstname</a:t>
            </a:r>
            <a:r>
              <a:rPr lang="en-US" sz="1100" dirty="0" smtClean="0"/>
              <a:t> </a:t>
            </a:r>
            <a:r>
              <a:rPr lang="en-US" sz="1100" dirty="0" err="1" smtClean="0"/>
              <a:t>lastname</a:t>
            </a:r>
            <a:endParaRPr lang="en-US" sz="1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Peter, Paul, and Mary</a:t>
            </a:r>
          </a:p>
          <a:p>
            <a:r>
              <a:rPr lang="en-US" dirty="0" smtClean="0"/>
              <a:t>Troubadours of the 60’s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359" y="1610528"/>
            <a:ext cx="2575711" cy="2426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936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Blues </a:t>
            </a:r>
            <a:br>
              <a:rPr lang="en-US" dirty="0" smtClean="0"/>
            </a:br>
            <a:r>
              <a:rPr lang="en-US" sz="1100" dirty="0" err="1" smtClean="0"/>
              <a:t>firstname</a:t>
            </a:r>
            <a:r>
              <a:rPr lang="en-US" sz="1100" dirty="0" smtClean="0"/>
              <a:t> </a:t>
            </a:r>
            <a:r>
              <a:rPr lang="en-US" sz="1100" dirty="0" err="1" smtClean="0"/>
              <a:t>lastname</a:t>
            </a:r>
            <a:endParaRPr lang="en-US" sz="1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BB King</a:t>
            </a:r>
          </a:p>
          <a:p>
            <a:r>
              <a:rPr lang="en-US" dirty="0" err="1" smtClean="0"/>
              <a:t>Keb</a:t>
            </a:r>
            <a:r>
              <a:rPr lang="en-US" dirty="0" smtClean="0"/>
              <a:t> Moe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287" y="1473409"/>
            <a:ext cx="2058154" cy="204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182985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-PR-Framing5a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-PR-Framing5a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Slice-PR-Framing5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51DC7820-ED1B-410C-88C4-992A19D108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</TotalTime>
  <Words>32</Words>
  <Application>Microsoft Office PowerPoint</Application>
  <PresentationFormat>Custom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Lucida Grande</vt:lpstr>
      <vt:lpstr>Trebuchet MS</vt:lpstr>
      <vt:lpstr>Slice</vt:lpstr>
      <vt:lpstr>Good Music</vt:lpstr>
      <vt:lpstr>Rock and Roll Firstname Lastname</vt:lpstr>
      <vt:lpstr>Folk firstname lastname</vt:lpstr>
      <vt:lpstr>Blues  firstname lastname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Good Music</dc:title>
  <dc:creator>Group Member Names</dc:creator>
  <cp:lastModifiedBy>Exploring Series</cp:lastModifiedBy>
  <cp:revision>4</cp:revision>
  <dcterms:created xsi:type="dcterms:W3CDTF">2012-10-03T01:30:24Z</dcterms:created>
  <dcterms:modified xsi:type="dcterms:W3CDTF">2015-10-04T18:39:46Z</dcterms:modified>
</cp:coreProperties>
</file>