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webextensions/webextension1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5" r:id="rId1"/>
  </p:sldMasterIdLst>
  <p:notesMasterIdLst>
    <p:notesMasterId r:id="rId8"/>
  </p:notesMasterIdLst>
  <p:handoutMasterIdLst>
    <p:handoutMasterId r:id="rId9"/>
  </p:handoutMasterIdLst>
  <p:sldIdLst>
    <p:sldId id="256" r:id="rId2"/>
    <p:sldId id="264" r:id="rId3"/>
    <p:sldId id="257" r:id="rId4"/>
    <p:sldId id="258" r:id="rId5"/>
    <p:sldId id="261" r:id="rId6"/>
    <p:sldId id="265" r:id="rId7"/>
  </p:sldIdLst>
  <p:sldSz cx="12192000" cy="6858000"/>
  <p:notesSz cx="6858000" cy="93138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048" autoAdjust="0"/>
  </p:normalViewPr>
  <p:slideViewPr>
    <p:cSldViewPr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7C330-3E92-420A-88A7-A5AF778996C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BD8C0-9C6D-4564-A265-C57FF9CF8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78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438" y="698500"/>
            <a:ext cx="6207125" cy="3492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24085"/>
            <a:ext cx="5486400" cy="419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6553"/>
            <a:ext cx="2971800" cy="46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46553"/>
            <a:ext cx="2971800" cy="46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F6A2FE-FC87-4787-BBFD-0D237FC89DD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045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096A91-C9FD-4536-87F3-F62890C8FAF1}" type="slidenum">
              <a:rPr lang="en-US"/>
              <a:pPr eaLnBrk="1" hangingPunct="1"/>
              <a:t>1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698500"/>
            <a:ext cx="6207125" cy="349250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78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6A6C19-CC18-49D3-B013-ACDB614E5754}" type="slidenum">
              <a:rPr lang="en-US"/>
              <a:pPr eaLnBrk="1" hangingPunct="1"/>
              <a:t>2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698500"/>
            <a:ext cx="6207125" cy="34925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752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4165D9-953A-4109-98DA-A6417C4BC87F}" type="slidenum">
              <a:rPr lang="en-US"/>
              <a:pPr eaLnBrk="1" hangingPunct="1"/>
              <a:t>3</a:t>
            </a:fld>
            <a:endParaRPr lang="en-US" dirty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698500"/>
            <a:ext cx="6207125" cy="34925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75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607D9B-016F-4F56-B1F2-E20FB5985BA8}" type="slidenum">
              <a:rPr lang="en-US"/>
              <a:pPr eaLnBrk="1" hangingPunct="1"/>
              <a:t>4</a:t>
            </a:fld>
            <a:endParaRPr lang="en-US" dirty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698500"/>
            <a:ext cx="6207125" cy="3492500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29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694AAF2-CE62-4263-9675-3BF99485B655}" type="slidenum">
              <a:rPr lang="en-US"/>
              <a:pPr eaLnBrk="1" hangingPunct="1"/>
              <a:t>5</a:t>
            </a:fld>
            <a:endParaRPr lang="en-US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698500"/>
            <a:ext cx="6207125" cy="34925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043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36C9208-3D04-4EAE-B3DF-106ADD2B7314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64494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1B7F-9456-45F8-AD16-741DC05AB40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365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1B7F-9456-45F8-AD16-741DC05AB40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55275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1B7F-9456-45F8-AD16-741DC05AB40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94677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1B7F-9456-45F8-AD16-741DC05AB40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3146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1B7F-9456-45F8-AD16-741DC05AB40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7047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1B7F-9456-45F8-AD16-741DC05AB40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54068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C5A7-26E7-474C-9312-27C464E7D346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431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53E59-E8C5-4EAF-9E9F-D5B8FEA24CF6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0109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2405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0997-272C-4241-BB58-B1EEAE2059B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8819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FCBD-3CE8-4058-9441-4A67ED1E1A2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88750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B2-ABBF-4C12-9B63-72B01D4E0F5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146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22CE9-2A7C-4134-9047-7A040E24FBC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19796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5C774-F45C-4374-B39F-3D42C70D26B7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058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0FAD-DD6C-44F3-B792-9003A37AC851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7351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C186-7843-4F28-9821-2DCD6D6695BB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0109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5241B7F-9456-45F8-AD16-741DC05AB40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07714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0" r:id="rId15"/>
    <p:sldLayoutId id="2147483941" r:id="rId16"/>
    <p:sldLayoutId id="2147483942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dirty="0"/>
              <a:t>Designing </a:t>
            </a:r>
            <a:r>
              <a:rPr dirty="0" smtClean="0"/>
              <a:t>WebPages</a:t>
            </a:r>
            <a:endParaRPr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first and last name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C9208-3D04-4EAE-B3DF-106ADD2B7314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tools</a:t>
            </a:r>
          </a:p>
          <a:p>
            <a:r>
              <a:rPr lang="en-US" dirty="0" smtClean="0"/>
              <a:t>Development tutorials</a:t>
            </a:r>
          </a:p>
          <a:p>
            <a:r>
              <a:rPr lang="en-US" dirty="0" smtClean="0"/>
              <a:t>Graphics</a:t>
            </a:r>
          </a:p>
          <a:p>
            <a:r>
              <a:rPr lang="en-US" dirty="0" smtClean="0"/>
              <a:t>Hosting services and online storefronts</a:t>
            </a:r>
          </a:p>
          <a:p>
            <a:r>
              <a:rPr lang="en-US" dirty="0" smtClean="0"/>
              <a:t>Business help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things first…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Who is your audience?</a:t>
            </a:r>
          </a:p>
          <a:p>
            <a:pPr lvl="1"/>
            <a:r>
              <a:rPr lang="en-US" dirty="0" smtClean="0"/>
              <a:t>Demographics</a:t>
            </a:r>
          </a:p>
          <a:p>
            <a:pPr lvl="1"/>
            <a:r>
              <a:rPr lang="en-US" dirty="0" smtClean="0"/>
              <a:t>Equipment</a:t>
            </a:r>
          </a:p>
          <a:p>
            <a:r>
              <a:rPr lang="en-US" dirty="0" smtClean="0"/>
              <a:t>What do they want from your site?</a:t>
            </a:r>
          </a:p>
          <a:p>
            <a:pPr lvl="1"/>
            <a:r>
              <a:rPr lang="en-US" dirty="0" smtClean="0"/>
              <a:t>Degree of interactivity</a:t>
            </a:r>
          </a:p>
          <a:p>
            <a:r>
              <a:rPr lang="en-US" dirty="0" smtClean="0"/>
              <a:t>What do you want your site to do?</a:t>
            </a:r>
          </a:p>
          <a:p>
            <a:pPr lvl="1"/>
            <a:r>
              <a:rPr lang="en-US" dirty="0" smtClean="0"/>
              <a:t>Purpose</a:t>
            </a:r>
          </a:p>
          <a:p>
            <a:pPr marL="449263" lvl="1" indent="0">
              <a:buNone/>
            </a:pPr>
            <a:endParaRPr lang="en-US" dirty="0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363" y="2301081"/>
            <a:ext cx="4995862" cy="3330574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FCBD-3CE8-4058-9441-4A67ED1E1A29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it happen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Languages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HTML, XHTML, XML, CSS, DHTML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JAVA, SQL, Scripts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Tools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Plain Text Editor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Notepad or BBEdit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GUI Editor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Dreamweaver, KompoZer, Expression Web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Templates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Database Connectivity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0624" indent="-384048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Types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JPG – photographs, lots of colors, compressed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GIF – line drawings, blocks of color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PNG – newer type, compresses well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BMP – large but extremely clear</a:t>
            </a:r>
          </a:p>
          <a:p>
            <a:pPr marL="420624" indent="-384048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How to modify graphics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Specialized software</a:t>
            </a:r>
          </a:p>
          <a:p>
            <a:pPr marL="1005840" lvl="2" indent="-256032">
              <a:spcAft>
                <a:spcPts val="0"/>
              </a:spcAft>
              <a:buFont typeface="Arial"/>
              <a:buChar char="○"/>
              <a:defRPr/>
            </a:pPr>
            <a:r>
              <a:rPr lang="en-US" dirty="0"/>
              <a:t>Photoshop, Paint Shop Pro, Corel Painter, Adobe Illustrator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5" name="Content Placeholder 4" title="Multiple Response Poll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17214279"/>
                  </p:ext>
                </p:extLst>
              </p:nvPr>
            </p:nvGraphicFramePr>
            <p:xfrm>
              <a:off x="685800" y="2141538"/>
              <a:ext cx="10131425" cy="3649662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5" name="Content Placeholder 4" title="Multiple Response Poll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5800" y="2141538"/>
                <a:ext cx="10131425" cy="3649662"/>
              </a:xfrm>
              <a:prstGeom prst="rect">
                <a:avLst/>
              </a:prstGeom>
            </p:spPr>
          </p:pic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1595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webextensions/webextension1.xml><?xml version="1.0" encoding="utf-8"?>
<we:webextension xmlns:we="http://schemas.microsoft.com/office/webextensions/webextension/2010/11" id="{778BF923-7BB3-4B45-957A-0E8CAF0BCC57}">
  <we:reference id="wa104238074" version="1.2.0.0" store="en-US" storeType="OMEX"/>
  <we:alternateReferences>
    <we:reference id="wa104238074" version="1.2.0.0" store="wa104238074" storeType="OMEX"/>
  </we:alternateReferences>
  <we:properties>
    <we:property name="__labs__" value="{&quot;configuration&quot;:{&quot;appVersion&quot;:{&quot;major&quot;:0,&quot;minor&quot;:1},&quot;components&quot;:[{&quot;name&quot;:&quot;Choice Question&quot;,&quot;question&quot;:{&quot;text/html&quot;:&quot;&lt;p&gt;Do you have a website?&lt;/p&gt;\n&quot;,&quot;text/plain&quot;:&quot;Do you have a website?&quot;},&quot;type&quot;:&quot;Labs.Components.ChoiceComponent&quot;,&quot;timeLimit&quot;:0,&quot;maxAttempts&quot;:0,&quot;choices&quot;:[{&quot;id&quot;:&quot;0&quot;,&quot;content&quot;:{&quot;text/html&quot;:&quot;&lt;p&gt;Yes&lt;/p&gt;\n&quot;,&quot;text/plain&quot;:&quot;Yes&quot;},&quot;name&quot;:null,&quot;value&quot;:null},{&quot;id&quot;:&quot;1&quot;,&quot;content&quot;:{&quot;text/html&quot;:&quot;&lt;p&gt;No&lt;/p&gt;\n&quot;,&quot;text/plain&quot;:&quot;No&quot;},&quot;name&quot;:null,&quot;value&quot;:null}],&quot;maxScore&quot;:1,&quot;hasAnswer&quot;:false,&quot;answer&quot;:[],&quot;values&quot;:{&quot;hints&quot;:[]},&quot;secure&quot;:false,&quot;data&quot;:{&quot;question&quot;:&quot;&lt;p&gt;Do you have a website?&lt;/p&gt;\n&quot;,&quot;fontSize&quot;:&quot;medium&quot;,&quot;choices&quot;:[{&quot;id&quot;:0,&quot;choice&quot;:&quot;&lt;p&gt;Yes&lt;/p&gt;\n&quot;,&quot;feedback&quot;:null},{&quot;id&quot;:1,&quot;choice&quot;:&quot;&lt;p&gt;No&lt;/p&gt;\n&quot;,&quot;feedback&quot;:null}],&quot;hasAnswer&quot;:false,&quot;answer&quot;:null,&quot;required&quot;:false,&quot;hints&quot;:[],&quot;limitAttempts&quot;:false,&quot;maxAttempts&quot;:2,&quot;allowRetries&quot;:true,&quot;shuffleChoices&quot;:false,&quot;isTimed&quot;:false,&quot;timeLimit&quot;:120,&quot;allowMultipleAnswers&quot;:false,&quot;allowChoiceEditing&quot;:true}}],&quot;name&quot;:&quot;Choice question&quot;,&quot;timeline&quot;:null,&quot;analytics&quot;:null},&quot;hostVersion&quot;:{&quot;major&quot;:0,&quot;minor&quot;:1}}"/>
  </we:properties>
  <we:bindings/>
  <we:snapshot xmlns:r="http://schemas.openxmlformats.org/officeDocument/2006/relationships" r:embed="rId1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237</TotalTime>
  <Words>148</Words>
  <Application>Microsoft Office PowerPoint</Application>
  <PresentationFormat>Widescreen</PresentationFormat>
  <Paragraphs>47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 2</vt:lpstr>
      <vt:lpstr>Celestial</vt:lpstr>
      <vt:lpstr>Designing WebPages</vt:lpstr>
      <vt:lpstr>Resources</vt:lpstr>
      <vt:lpstr>First things first…</vt:lpstr>
      <vt:lpstr>Making it happen</vt:lpstr>
      <vt:lpstr>Graphics</vt:lpstr>
      <vt:lpstr>PowerPoint Presentation</vt:lpstr>
    </vt:vector>
  </TitlesOfParts>
  <Company>Lansing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Kaleidoscope</dc:title>
  <dc:creator>Exploring Series</dc:creator>
  <cp:lastModifiedBy>Exploring Series</cp:lastModifiedBy>
  <cp:revision>68</cp:revision>
  <dcterms:created xsi:type="dcterms:W3CDTF">2007-03-23T17:59:56Z</dcterms:created>
  <dcterms:modified xsi:type="dcterms:W3CDTF">2016-03-22T17:56:51Z</dcterms:modified>
</cp:coreProperties>
</file>