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2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 gordon" initials="mg" lastIdx="2" clrIdx="0">
    <p:extLst>
      <p:ext uri="{19B8F6BF-5375-455C-9EA6-DF929625EA0E}">
        <p15:presenceInfo xmlns:p15="http://schemas.microsoft.com/office/powerpoint/2012/main" userId="16f07c70156f7fe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14" autoAdjust="0"/>
    <p:restoredTop sz="84799" autoAdjust="0"/>
  </p:normalViewPr>
  <p:slideViewPr>
    <p:cSldViewPr snapToGrid="0">
      <p:cViewPr varScale="1">
        <p:scale>
          <a:sx n="74" d="100"/>
          <a:sy n="74" d="100"/>
        </p:scale>
        <p:origin x="883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47E388-C575-44D1-8B14-197FD85420F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AD9A13D-1024-455F-BEC4-8DA466359995}">
      <dgm:prSet/>
      <dgm:spPr/>
      <dgm:t>
        <a:bodyPr/>
        <a:lstStyle/>
        <a:p>
          <a:pPr rtl="0"/>
          <a:r>
            <a:rPr lang="en-US" smtClean="0"/>
            <a:t>Performance</a:t>
          </a:r>
          <a:endParaRPr lang="en-US"/>
        </a:p>
      </dgm:t>
    </dgm:pt>
    <dgm:pt modelId="{699137C8-FAA7-4A12-A539-FD560A3B51E7}" type="parTrans" cxnId="{CBDEC9A4-D1BA-441D-8FAA-0661DA797A6E}">
      <dgm:prSet/>
      <dgm:spPr/>
      <dgm:t>
        <a:bodyPr/>
        <a:lstStyle/>
        <a:p>
          <a:endParaRPr lang="en-US"/>
        </a:p>
      </dgm:t>
    </dgm:pt>
    <dgm:pt modelId="{BA708858-9516-47FF-BAA1-A938DD3B68F3}" type="sibTrans" cxnId="{CBDEC9A4-D1BA-441D-8FAA-0661DA797A6E}">
      <dgm:prSet/>
      <dgm:spPr/>
      <dgm:t>
        <a:bodyPr/>
        <a:lstStyle/>
        <a:p>
          <a:endParaRPr lang="en-US"/>
        </a:p>
      </dgm:t>
    </dgm:pt>
    <dgm:pt modelId="{4409E07E-DFE5-4DEE-9335-923EC1225041}">
      <dgm:prSet/>
      <dgm:spPr/>
      <dgm:t>
        <a:bodyPr/>
        <a:lstStyle/>
        <a:p>
          <a:pPr rtl="0"/>
          <a:r>
            <a:rPr lang="en-US" dirty="0" smtClean="0"/>
            <a:t>Display </a:t>
          </a:r>
          <a:endParaRPr lang="en-US" dirty="0"/>
        </a:p>
      </dgm:t>
    </dgm:pt>
    <dgm:pt modelId="{9AA489EF-AA97-47E5-A8A5-67AF3ADBA5DC}" type="parTrans" cxnId="{40DDCDDE-5E4E-4D0F-AC14-895D2E3D50DE}">
      <dgm:prSet/>
      <dgm:spPr/>
      <dgm:t>
        <a:bodyPr/>
        <a:lstStyle/>
        <a:p>
          <a:endParaRPr lang="en-US"/>
        </a:p>
      </dgm:t>
    </dgm:pt>
    <dgm:pt modelId="{826130A5-D48E-4CDB-8FE0-1EBF9FDFDC24}" type="sibTrans" cxnId="{40DDCDDE-5E4E-4D0F-AC14-895D2E3D50DE}">
      <dgm:prSet/>
      <dgm:spPr/>
      <dgm:t>
        <a:bodyPr/>
        <a:lstStyle/>
        <a:p>
          <a:endParaRPr lang="en-US"/>
        </a:p>
      </dgm:t>
    </dgm:pt>
    <dgm:pt modelId="{FE4103DA-F417-49B8-B20A-822AF235413D}">
      <dgm:prSet/>
      <dgm:spPr/>
      <dgm:t>
        <a:bodyPr/>
        <a:lstStyle/>
        <a:p>
          <a:pPr rtl="0"/>
          <a:r>
            <a:rPr lang="en-US" dirty="0" smtClean="0"/>
            <a:t>Storage</a:t>
          </a:r>
          <a:endParaRPr lang="en-US" dirty="0"/>
        </a:p>
      </dgm:t>
    </dgm:pt>
    <dgm:pt modelId="{F01D5F3F-4494-41F0-ACC5-BBBFB6344347}" type="parTrans" cxnId="{93D4A050-FE23-42E2-9FD4-D18910D24B77}">
      <dgm:prSet/>
      <dgm:spPr/>
      <dgm:t>
        <a:bodyPr/>
        <a:lstStyle/>
        <a:p>
          <a:endParaRPr lang="en-US"/>
        </a:p>
      </dgm:t>
    </dgm:pt>
    <dgm:pt modelId="{3A93546E-76AB-4C80-9BC1-8003B521267D}" type="sibTrans" cxnId="{93D4A050-FE23-42E2-9FD4-D18910D24B77}">
      <dgm:prSet/>
      <dgm:spPr/>
      <dgm:t>
        <a:bodyPr/>
        <a:lstStyle/>
        <a:p>
          <a:endParaRPr lang="en-US"/>
        </a:p>
      </dgm:t>
    </dgm:pt>
    <dgm:pt modelId="{B79225D7-2AC5-4675-959B-F042650E42B1}">
      <dgm:prSet/>
      <dgm:spPr/>
      <dgm:t>
        <a:bodyPr/>
        <a:lstStyle/>
        <a:p>
          <a:pPr rtl="0"/>
          <a:r>
            <a:rPr lang="en-US" smtClean="0"/>
            <a:t>Applications</a:t>
          </a:r>
          <a:endParaRPr lang="en-US"/>
        </a:p>
      </dgm:t>
    </dgm:pt>
    <dgm:pt modelId="{DCCA7E30-0B94-4CA3-AADC-4074EBC61628}" type="parTrans" cxnId="{51C7A3A4-3BE0-4392-9B2A-835F455E5901}">
      <dgm:prSet/>
      <dgm:spPr/>
      <dgm:t>
        <a:bodyPr/>
        <a:lstStyle/>
        <a:p>
          <a:endParaRPr lang="en-US"/>
        </a:p>
      </dgm:t>
    </dgm:pt>
    <dgm:pt modelId="{05AE181B-10EB-4989-A218-84E559DE87D9}" type="sibTrans" cxnId="{51C7A3A4-3BE0-4392-9B2A-835F455E5901}">
      <dgm:prSet/>
      <dgm:spPr/>
      <dgm:t>
        <a:bodyPr/>
        <a:lstStyle/>
        <a:p>
          <a:endParaRPr lang="en-US"/>
        </a:p>
      </dgm:t>
    </dgm:pt>
    <dgm:pt modelId="{3F48CD67-CE13-4BD7-90D7-68556779572D}">
      <dgm:prSet/>
      <dgm:spPr/>
      <dgm:t>
        <a:bodyPr/>
        <a:lstStyle/>
        <a:p>
          <a:pPr rtl="0"/>
          <a:r>
            <a:rPr lang="en-US" smtClean="0"/>
            <a:t>Productivity</a:t>
          </a:r>
          <a:endParaRPr lang="en-US"/>
        </a:p>
      </dgm:t>
    </dgm:pt>
    <dgm:pt modelId="{189361AC-19EC-42AE-9A65-74BEEA5B4B11}" type="parTrans" cxnId="{00EF63D8-2456-4FC6-BB7E-BC42BEC7FD6A}">
      <dgm:prSet/>
      <dgm:spPr/>
      <dgm:t>
        <a:bodyPr/>
        <a:lstStyle/>
        <a:p>
          <a:endParaRPr lang="en-US"/>
        </a:p>
      </dgm:t>
    </dgm:pt>
    <dgm:pt modelId="{635B5717-F6A2-46BA-841E-CC76732D90B4}" type="sibTrans" cxnId="{00EF63D8-2456-4FC6-BB7E-BC42BEC7FD6A}">
      <dgm:prSet/>
      <dgm:spPr/>
      <dgm:t>
        <a:bodyPr/>
        <a:lstStyle/>
        <a:p>
          <a:endParaRPr lang="en-US"/>
        </a:p>
      </dgm:t>
    </dgm:pt>
    <dgm:pt modelId="{C350DA06-A060-4E8D-A382-6B17017A911E}">
      <dgm:prSet/>
      <dgm:spPr/>
      <dgm:t>
        <a:bodyPr/>
        <a:lstStyle/>
        <a:p>
          <a:pPr rtl="0"/>
          <a:r>
            <a:rPr lang="en-US" smtClean="0"/>
            <a:t>Entertainment</a:t>
          </a:r>
          <a:endParaRPr lang="en-US"/>
        </a:p>
      </dgm:t>
    </dgm:pt>
    <dgm:pt modelId="{5FC2FBD7-4104-448C-9730-6B4C1300206F}" type="parTrans" cxnId="{F8809C54-F0BF-4404-AD3A-907E74DDD623}">
      <dgm:prSet/>
      <dgm:spPr/>
      <dgm:t>
        <a:bodyPr/>
        <a:lstStyle/>
        <a:p>
          <a:endParaRPr lang="en-US"/>
        </a:p>
      </dgm:t>
    </dgm:pt>
    <dgm:pt modelId="{53044E41-8EA9-4853-8B16-E4F315DA9289}" type="sibTrans" cxnId="{F8809C54-F0BF-4404-AD3A-907E74DDD623}">
      <dgm:prSet/>
      <dgm:spPr/>
      <dgm:t>
        <a:bodyPr/>
        <a:lstStyle/>
        <a:p>
          <a:endParaRPr lang="en-US"/>
        </a:p>
      </dgm:t>
    </dgm:pt>
    <dgm:pt modelId="{88532F4B-C767-4328-89F3-B93BB0A23B40}">
      <dgm:prSet/>
      <dgm:spPr/>
      <dgm:t>
        <a:bodyPr/>
        <a:lstStyle/>
        <a:p>
          <a:pPr rtl="0"/>
          <a:r>
            <a:rPr lang="en-US" dirty="0" smtClean="0"/>
            <a:t>Battery Life </a:t>
          </a:r>
          <a:endParaRPr lang="en-US" dirty="0"/>
        </a:p>
      </dgm:t>
    </dgm:pt>
    <dgm:pt modelId="{8ACFACDD-EED1-4AB6-9C27-745598B571C2}" type="parTrans" cxnId="{E52A2A40-54F3-4FA3-ACB5-0A3108A0DA8C}">
      <dgm:prSet/>
      <dgm:spPr/>
      <dgm:t>
        <a:bodyPr/>
        <a:lstStyle/>
        <a:p>
          <a:endParaRPr lang="en-US"/>
        </a:p>
      </dgm:t>
    </dgm:pt>
    <dgm:pt modelId="{9436AA15-1A98-418B-92BF-882A3EA4C357}" type="sibTrans" cxnId="{E52A2A40-54F3-4FA3-ACB5-0A3108A0DA8C}">
      <dgm:prSet/>
      <dgm:spPr/>
      <dgm:t>
        <a:bodyPr/>
        <a:lstStyle/>
        <a:p>
          <a:endParaRPr lang="en-US"/>
        </a:p>
      </dgm:t>
    </dgm:pt>
    <dgm:pt modelId="{858FA9A7-A1EE-4C27-B3A9-9281B1CD2EE9}">
      <dgm:prSet/>
      <dgm:spPr/>
      <dgm:t>
        <a:bodyPr/>
        <a:lstStyle/>
        <a:p>
          <a:r>
            <a:rPr lang="en-US" smtClean="0"/>
            <a:t>Wireless Connectivity</a:t>
          </a:r>
          <a:endParaRPr lang="en-US"/>
        </a:p>
      </dgm:t>
    </dgm:pt>
    <dgm:pt modelId="{FA80A07E-9A30-4E07-A696-B0E5B70EE3FF}" type="parTrans" cxnId="{E6BB7A06-193A-4470-BB63-B606D6FD8767}">
      <dgm:prSet/>
      <dgm:spPr/>
      <dgm:t>
        <a:bodyPr/>
        <a:lstStyle/>
        <a:p>
          <a:endParaRPr lang="en-US"/>
        </a:p>
      </dgm:t>
    </dgm:pt>
    <dgm:pt modelId="{E11CCA6D-864C-4DDD-BD9D-19C680F09052}" type="sibTrans" cxnId="{E6BB7A06-193A-4470-BB63-B606D6FD8767}">
      <dgm:prSet/>
      <dgm:spPr/>
      <dgm:t>
        <a:bodyPr/>
        <a:lstStyle/>
        <a:p>
          <a:endParaRPr lang="en-US"/>
        </a:p>
      </dgm:t>
    </dgm:pt>
    <dgm:pt modelId="{DB006D3C-7C62-4119-9861-106F3053F48F}" type="pres">
      <dgm:prSet presAssocID="{6B47E388-C575-44D1-8B14-197FD85420F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3DBEE5-4BAB-4388-A159-980C3BB1E2D3}" type="pres">
      <dgm:prSet presAssocID="{9AD9A13D-1024-455F-BEC4-8DA46635999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912F91-9191-4489-850B-026C2D256B03}" type="pres">
      <dgm:prSet presAssocID="{9AD9A13D-1024-455F-BEC4-8DA46635999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9A5049-FAA4-4210-ABD2-A67067160399}" type="pres">
      <dgm:prSet presAssocID="{B79225D7-2AC5-4675-959B-F042650E42B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223593-60EE-48DC-8355-125DB106A579}" type="pres">
      <dgm:prSet presAssocID="{B79225D7-2AC5-4675-959B-F042650E42B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BB7A06-193A-4470-BB63-B606D6FD8767}" srcId="{9AD9A13D-1024-455F-BEC4-8DA466359995}" destId="{858FA9A7-A1EE-4C27-B3A9-9281B1CD2EE9}" srcOrd="2" destOrd="0" parTransId="{FA80A07E-9A30-4E07-A696-B0E5B70EE3FF}" sibTransId="{E11CCA6D-864C-4DDD-BD9D-19C680F09052}"/>
    <dgm:cxn modelId="{D2377E04-023C-4924-8066-56EE80B30DA4}" type="presOf" srcId="{6B47E388-C575-44D1-8B14-197FD85420FD}" destId="{DB006D3C-7C62-4119-9861-106F3053F48F}" srcOrd="0" destOrd="0" presId="urn:microsoft.com/office/officeart/2005/8/layout/vList2"/>
    <dgm:cxn modelId="{40DDCDDE-5E4E-4D0F-AC14-895D2E3D50DE}" srcId="{9AD9A13D-1024-455F-BEC4-8DA466359995}" destId="{4409E07E-DFE5-4DEE-9335-923EC1225041}" srcOrd="0" destOrd="0" parTransId="{9AA489EF-AA97-47E5-A8A5-67AF3ADBA5DC}" sibTransId="{826130A5-D48E-4CDB-8FE0-1EBF9FDFDC24}"/>
    <dgm:cxn modelId="{CC5794B0-31DB-4528-8095-3DF63093A747}" type="presOf" srcId="{C350DA06-A060-4E8D-A382-6B17017A911E}" destId="{FA223593-60EE-48DC-8355-125DB106A579}" srcOrd="0" destOrd="1" presId="urn:microsoft.com/office/officeart/2005/8/layout/vList2"/>
    <dgm:cxn modelId="{CBDEC9A4-D1BA-441D-8FAA-0661DA797A6E}" srcId="{6B47E388-C575-44D1-8B14-197FD85420FD}" destId="{9AD9A13D-1024-455F-BEC4-8DA466359995}" srcOrd="0" destOrd="0" parTransId="{699137C8-FAA7-4A12-A539-FD560A3B51E7}" sibTransId="{BA708858-9516-47FF-BAA1-A938DD3B68F3}"/>
    <dgm:cxn modelId="{174279DD-1CCB-496C-AFA1-FBE12CDC660D}" type="presOf" srcId="{4409E07E-DFE5-4DEE-9335-923EC1225041}" destId="{3C912F91-9191-4489-850B-026C2D256B03}" srcOrd="0" destOrd="0" presId="urn:microsoft.com/office/officeart/2005/8/layout/vList2"/>
    <dgm:cxn modelId="{66EA5A4E-F0AE-4380-A90D-5C0B2A5E3C03}" type="presOf" srcId="{FE4103DA-F417-49B8-B20A-822AF235413D}" destId="{3C912F91-9191-4489-850B-026C2D256B03}" srcOrd="0" destOrd="3" presId="urn:microsoft.com/office/officeart/2005/8/layout/vList2"/>
    <dgm:cxn modelId="{CEDD3879-DB8F-44C9-9945-B3CE694919EE}" type="presOf" srcId="{3F48CD67-CE13-4BD7-90D7-68556779572D}" destId="{FA223593-60EE-48DC-8355-125DB106A579}" srcOrd="0" destOrd="0" presId="urn:microsoft.com/office/officeart/2005/8/layout/vList2"/>
    <dgm:cxn modelId="{F8809C54-F0BF-4404-AD3A-907E74DDD623}" srcId="{B79225D7-2AC5-4675-959B-F042650E42B1}" destId="{C350DA06-A060-4E8D-A382-6B17017A911E}" srcOrd="1" destOrd="0" parTransId="{5FC2FBD7-4104-448C-9730-6B4C1300206F}" sibTransId="{53044E41-8EA9-4853-8B16-E4F315DA9289}"/>
    <dgm:cxn modelId="{855639D6-836B-4A84-89AC-33B2C1864369}" type="presOf" srcId="{88532F4B-C767-4328-89F3-B93BB0A23B40}" destId="{3C912F91-9191-4489-850B-026C2D256B03}" srcOrd="0" destOrd="1" presId="urn:microsoft.com/office/officeart/2005/8/layout/vList2"/>
    <dgm:cxn modelId="{00EF63D8-2456-4FC6-BB7E-BC42BEC7FD6A}" srcId="{B79225D7-2AC5-4675-959B-F042650E42B1}" destId="{3F48CD67-CE13-4BD7-90D7-68556779572D}" srcOrd="0" destOrd="0" parTransId="{189361AC-19EC-42AE-9A65-74BEEA5B4B11}" sibTransId="{635B5717-F6A2-46BA-841E-CC76732D90B4}"/>
    <dgm:cxn modelId="{51C7A3A4-3BE0-4392-9B2A-835F455E5901}" srcId="{6B47E388-C575-44D1-8B14-197FD85420FD}" destId="{B79225D7-2AC5-4675-959B-F042650E42B1}" srcOrd="1" destOrd="0" parTransId="{DCCA7E30-0B94-4CA3-AADC-4074EBC61628}" sibTransId="{05AE181B-10EB-4989-A218-84E559DE87D9}"/>
    <dgm:cxn modelId="{80345FB0-9499-4DF0-ABF5-708B71A4EC02}" type="presOf" srcId="{858FA9A7-A1EE-4C27-B3A9-9281B1CD2EE9}" destId="{3C912F91-9191-4489-850B-026C2D256B03}" srcOrd="0" destOrd="2" presId="urn:microsoft.com/office/officeart/2005/8/layout/vList2"/>
    <dgm:cxn modelId="{E98E259C-6F0F-44F5-9148-C0EF70229575}" type="presOf" srcId="{B79225D7-2AC5-4675-959B-F042650E42B1}" destId="{6C9A5049-FAA4-4210-ABD2-A67067160399}" srcOrd="0" destOrd="0" presId="urn:microsoft.com/office/officeart/2005/8/layout/vList2"/>
    <dgm:cxn modelId="{93D4A050-FE23-42E2-9FD4-D18910D24B77}" srcId="{9AD9A13D-1024-455F-BEC4-8DA466359995}" destId="{FE4103DA-F417-49B8-B20A-822AF235413D}" srcOrd="3" destOrd="0" parTransId="{F01D5F3F-4494-41F0-ACC5-BBBFB6344347}" sibTransId="{3A93546E-76AB-4C80-9BC1-8003B521267D}"/>
    <dgm:cxn modelId="{E52A2A40-54F3-4FA3-ACB5-0A3108A0DA8C}" srcId="{9AD9A13D-1024-455F-BEC4-8DA466359995}" destId="{88532F4B-C767-4328-89F3-B93BB0A23B40}" srcOrd="1" destOrd="0" parTransId="{8ACFACDD-EED1-4AB6-9C27-745598B571C2}" sibTransId="{9436AA15-1A98-418B-92BF-882A3EA4C357}"/>
    <dgm:cxn modelId="{C2E8DCF2-E481-43CE-A0A3-2507A8CC3058}" type="presOf" srcId="{9AD9A13D-1024-455F-BEC4-8DA466359995}" destId="{7A3DBEE5-4BAB-4388-A159-980C3BB1E2D3}" srcOrd="0" destOrd="0" presId="urn:microsoft.com/office/officeart/2005/8/layout/vList2"/>
    <dgm:cxn modelId="{B8D799E6-FFED-4B4C-A4C4-27E8FDF89C25}" type="presParOf" srcId="{DB006D3C-7C62-4119-9861-106F3053F48F}" destId="{7A3DBEE5-4BAB-4388-A159-980C3BB1E2D3}" srcOrd="0" destOrd="0" presId="urn:microsoft.com/office/officeart/2005/8/layout/vList2"/>
    <dgm:cxn modelId="{205EB556-64D0-4C59-AC9F-D16B70C1AE0C}" type="presParOf" srcId="{DB006D3C-7C62-4119-9861-106F3053F48F}" destId="{3C912F91-9191-4489-850B-026C2D256B03}" srcOrd="1" destOrd="0" presId="urn:microsoft.com/office/officeart/2005/8/layout/vList2"/>
    <dgm:cxn modelId="{0948CEDB-225E-4F27-AB5C-772B2EEF3C1F}" type="presParOf" srcId="{DB006D3C-7C62-4119-9861-106F3053F48F}" destId="{6C9A5049-FAA4-4210-ABD2-A67067160399}" srcOrd="2" destOrd="0" presId="urn:microsoft.com/office/officeart/2005/8/layout/vList2"/>
    <dgm:cxn modelId="{3C9FEB03-1752-43F3-842B-109ADE6D2FE3}" type="presParOf" srcId="{DB006D3C-7C62-4119-9861-106F3053F48F}" destId="{FA223593-60EE-48DC-8355-125DB106A57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3DBEE5-4BAB-4388-A159-980C3BB1E2D3}">
      <dsp:nvSpPr>
        <dsp:cNvPr id="0" name=""/>
        <dsp:cNvSpPr/>
      </dsp:nvSpPr>
      <dsp:spPr>
        <a:xfrm>
          <a:off x="0" y="149"/>
          <a:ext cx="891540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smtClean="0"/>
            <a:t>Performance</a:t>
          </a:r>
          <a:endParaRPr lang="en-US" sz="2900" kern="1200"/>
        </a:p>
      </dsp:txBody>
      <dsp:txXfrm>
        <a:off x="33955" y="34104"/>
        <a:ext cx="8847490" cy="627655"/>
      </dsp:txXfrm>
    </dsp:sp>
    <dsp:sp modelId="{3C912F91-9191-4489-850B-026C2D256B03}">
      <dsp:nvSpPr>
        <dsp:cNvPr id="0" name=""/>
        <dsp:cNvSpPr/>
      </dsp:nvSpPr>
      <dsp:spPr>
        <a:xfrm>
          <a:off x="0" y="695714"/>
          <a:ext cx="8915400" cy="15907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064" tIns="36830" rIns="206248" bIns="3683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dirty="0" smtClean="0"/>
            <a:t>Display </a:t>
          </a:r>
          <a:endParaRPr lang="en-US" sz="2300" kern="1200" dirty="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dirty="0" smtClean="0"/>
            <a:t>Battery Life 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smtClean="0"/>
            <a:t>Wireless Connectivity</a:t>
          </a:r>
          <a:endParaRPr lang="en-US" sz="23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dirty="0" smtClean="0"/>
            <a:t>Storage</a:t>
          </a:r>
          <a:endParaRPr lang="en-US" sz="2300" kern="1200" dirty="0"/>
        </a:p>
      </dsp:txBody>
      <dsp:txXfrm>
        <a:off x="0" y="695714"/>
        <a:ext cx="8915400" cy="1590794"/>
      </dsp:txXfrm>
    </dsp:sp>
    <dsp:sp modelId="{6C9A5049-FAA4-4210-ABD2-A67067160399}">
      <dsp:nvSpPr>
        <dsp:cNvPr id="0" name=""/>
        <dsp:cNvSpPr/>
      </dsp:nvSpPr>
      <dsp:spPr>
        <a:xfrm>
          <a:off x="0" y="2286509"/>
          <a:ext cx="8915400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smtClean="0"/>
            <a:t>Applications</a:t>
          </a:r>
          <a:endParaRPr lang="en-US" sz="2900" kern="1200"/>
        </a:p>
      </dsp:txBody>
      <dsp:txXfrm>
        <a:off x="33955" y="2320464"/>
        <a:ext cx="8847490" cy="627655"/>
      </dsp:txXfrm>
    </dsp:sp>
    <dsp:sp modelId="{FA223593-60EE-48DC-8355-125DB106A579}">
      <dsp:nvSpPr>
        <dsp:cNvPr id="0" name=""/>
        <dsp:cNvSpPr/>
      </dsp:nvSpPr>
      <dsp:spPr>
        <a:xfrm>
          <a:off x="0" y="2982074"/>
          <a:ext cx="8915400" cy="795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064" tIns="36830" rIns="206248" bIns="3683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smtClean="0"/>
            <a:t>Productivity</a:t>
          </a:r>
          <a:endParaRPr lang="en-US" sz="2300" kern="1200"/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kern="1200" smtClean="0"/>
            <a:t>Entertainment</a:t>
          </a:r>
          <a:endParaRPr lang="en-US" sz="2300" kern="1200"/>
        </a:p>
      </dsp:txBody>
      <dsp:txXfrm>
        <a:off x="0" y="2982074"/>
        <a:ext cx="8915400" cy="795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59066-1E59-4A57-B35C-6D712B8FD020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Buying Tips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0D59CA-F0F5-40F7-A332-72D2D66B5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2144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4DEE9A-D218-4D6E-83D9-1CBB7507BDDA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Buying Tips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80FD5-0F55-4AE1-AB6E-1BD2625F24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2003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80FD5-0F55-4AE1-AB6E-1BD2625F24CF}" type="slidenum">
              <a:rPr lang="en-US" smtClean="0"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Buying Tips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18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80FD5-0F55-4AE1-AB6E-1BD2625F24CF}" type="slidenum">
              <a:rPr lang="en-US" smtClean="0"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Buying Tips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18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80FD5-0F55-4AE1-AB6E-1BD2625F24CF}" type="slidenum">
              <a:rPr lang="en-US" smtClean="0"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Buying Tips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8172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22961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42596864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14043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036883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2841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315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54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7943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1990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2095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5785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0960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5496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7773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0075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619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  <p:sldLayoutId id="2147483885" r:id="rId13"/>
    <p:sldLayoutId id="2147483886" r:id="rId14"/>
    <p:sldLayoutId id="2147483887" r:id="rId15"/>
    <p:sldLayoutId id="2147483888" r:id="rId16"/>
  </p:sldLayoutIdLst>
  <p:transition spd="slow">
    <p:cover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Tablet or Laptop </a:t>
            </a:r>
            <a:br>
              <a:rPr lang="en-US" dirty="0" smtClean="0"/>
            </a:br>
            <a:r>
              <a:rPr lang="en-US" sz="4800" dirty="0" smtClean="0"/>
              <a:t>Buying Tips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i="1" dirty="0" smtClean="0"/>
              <a:t>Mobile Solutions</a:t>
            </a:r>
          </a:p>
          <a:p>
            <a:r>
              <a:rPr lang="en-US" sz="2800" dirty="0" err="1" smtClean="0"/>
              <a:t>Firstname</a:t>
            </a:r>
            <a:r>
              <a:rPr lang="en-US" sz="2800" dirty="0" smtClean="0"/>
              <a:t> </a:t>
            </a:r>
            <a:r>
              <a:rPr lang="en-US" sz="2800" dirty="0" err="1" smtClean="0"/>
              <a:t>Lastname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7058982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Informed: Compare Features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4088533"/>
              </p:ext>
            </p:extLst>
          </p:nvPr>
        </p:nvGraphicFramePr>
        <p:xfrm>
          <a:off x="2589212" y="2133600"/>
          <a:ext cx="8915400" cy="3777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68747594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2424" y="365125"/>
            <a:ext cx="9231375" cy="1325563"/>
          </a:xfrm>
        </p:spPr>
        <p:txBody>
          <a:bodyPr/>
          <a:lstStyle/>
          <a:p>
            <a:pPr algn="ctr"/>
            <a:r>
              <a:rPr lang="en-US" dirty="0" smtClean="0"/>
              <a:t>Advantages 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641362"/>
              </p:ext>
            </p:extLst>
          </p:nvPr>
        </p:nvGraphicFramePr>
        <p:xfrm>
          <a:off x="2122425" y="1764631"/>
          <a:ext cx="9231375" cy="32863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574463">
                  <a:extLst>
                    <a:ext uri="{9D8B030D-6E8A-4147-A177-3AD203B41FA5}">
                      <a16:colId xmlns:a16="http://schemas.microsoft.com/office/drawing/2014/main" val="3620692130"/>
                    </a:ext>
                  </a:extLst>
                </a:gridCol>
                <a:gridCol w="4656912">
                  <a:extLst>
                    <a:ext uri="{9D8B030D-6E8A-4147-A177-3AD203B41FA5}">
                      <a16:colId xmlns:a16="http://schemas.microsoft.com/office/drawing/2014/main" val="1110184945"/>
                    </a:ext>
                  </a:extLst>
                </a:gridCol>
              </a:tblGrid>
              <a:tr h="664260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Tablet</a:t>
                      </a:r>
                      <a:endParaRPr 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Laptop</a:t>
                      </a:r>
                      <a:endParaRPr 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532595"/>
                  </a:ext>
                </a:extLst>
              </a:tr>
              <a:tr h="52441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smtClean="0">
                          <a:effectLst/>
                        </a:rPr>
                        <a:t>Portability</a:t>
                      </a:r>
                      <a:endParaRPr lang="en-US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Portability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110149"/>
                  </a:ext>
                </a:extLst>
              </a:tr>
              <a:tr h="52441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smtClean="0">
                          <a:effectLst/>
                        </a:rPr>
                        <a:t>Display</a:t>
                      </a:r>
                      <a:endParaRPr lang="en-US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Battery life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920399"/>
                  </a:ext>
                </a:extLst>
              </a:tr>
              <a:tr h="524416"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effectLst/>
                        </a:rPr>
                        <a:t>Wireless Connectivity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HDMI –</a:t>
                      </a:r>
                      <a:r>
                        <a:rPr lang="en-US" sz="2400" baseline="0" dirty="0" smtClean="0"/>
                        <a:t> USB Ports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428024"/>
                  </a:ext>
                </a:extLst>
              </a:tr>
              <a:tr h="52441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smtClean="0">
                          <a:effectLst/>
                        </a:rPr>
                        <a:t>Field Use </a:t>
                      </a:r>
                      <a:endParaRPr lang="en-US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Processor 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841394"/>
                  </a:ext>
                </a:extLst>
              </a:tr>
              <a:tr h="52441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smtClean="0">
                          <a:effectLst/>
                        </a:rPr>
                        <a:t>Entertainment Applications</a:t>
                      </a:r>
                      <a:endParaRPr lang="en-US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Productivity Applications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9374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247843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Tablet Convenience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950" y="2594769"/>
            <a:ext cx="4124325" cy="27495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" name="Text Placeholder 2"/>
          <p:cNvSpPr txBox="1">
            <a:spLocks/>
          </p:cNvSpPr>
          <p:nvPr/>
        </p:nvSpPr>
        <p:spPr>
          <a:xfrm>
            <a:off x="838200" y="2544732"/>
            <a:ext cx="5954486" cy="576262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Carrying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9304964"/>
              </p:ext>
            </p:extLst>
          </p:nvPr>
        </p:nvGraphicFramePr>
        <p:xfrm>
          <a:off x="838200" y="3303626"/>
          <a:ext cx="5954486" cy="1241654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5954486">
                  <a:extLst>
                    <a:ext uri="{9D8B030D-6E8A-4147-A177-3AD203B41FA5}">
                      <a16:colId xmlns:a16="http://schemas.microsoft.com/office/drawing/2014/main" val="1873395831"/>
                    </a:ext>
                  </a:extLst>
                </a:gridCol>
              </a:tblGrid>
              <a:tr h="6208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Fast Boot Ups</a:t>
                      </a:r>
                      <a:endParaRPr lang="en-US" sz="2400" dirty="0"/>
                    </a:p>
                  </a:txBody>
                  <a:tcPr marL="88148" marR="88148" anchor="ctr"/>
                </a:tc>
                <a:extLst>
                  <a:ext uri="{0D108BD9-81ED-4DB2-BD59-A6C34878D82A}">
                    <a16:rowId xmlns:a16="http://schemas.microsoft.com/office/drawing/2014/main" val="1535592891"/>
                  </a:ext>
                </a:extLst>
              </a:tr>
              <a:tr h="620827"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/>
                        <a:t>Camera Features</a:t>
                      </a:r>
                      <a:endParaRPr lang="en-US" sz="2400" dirty="0"/>
                    </a:p>
                  </a:txBody>
                  <a:tcPr marL="88148" marR="88148" anchor="ctr"/>
                </a:tc>
                <a:extLst>
                  <a:ext uri="{0D108BD9-81ED-4DB2-BD59-A6C34878D82A}">
                    <a16:rowId xmlns:a16="http://schemas.microsoft.com/office/drawing/2014/main" val="3553752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910427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Laptop Convenience 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225" y="2441658"/>
            <a:ext cx="4270375" cy="28493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1" name="Text Placeholder 2"/>
          <p:cNvSpPr txBox="1">
            <a:spLocks/>
          </p:cNvSpPr>
          <p:nvPr/>
        </p:nvSpPr>
        <p:spPr>
          <a:xfrm>
            <a:off x="838200" y="2577952"/>
            <a:ext cx="5954486" cy="576262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Multiple Ports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1918193"/>
              </p:ext>
            </p:extLst>
          </p:nvPr>
        </p:nvGraphicFramePr>
        <p:xfrm>
          <a:off x="838200" y="3336846"/>
          <a:ext cx="5954486" cy="1241654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5954486">
                  <a:extLst>
                    <a:ext uri="{9D8B030D-6E8A-4147-A177-3AD203B41FA5}">
                      <a16:colId xmlns:a16="http://schemas.microsoft.com/office/drawing/2014/main" val="1873395831"/>
                    </a:ext>
                  </a:extLst>
                </a:gridCol>
              </a:tblGrid>
              <a:tr h="62082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Full</a:t>
                      </a:r>
                      <a:r>
                        <a:rPr lang="en-US" sz="2400" baseline="0" dirty="0" smtClean="0"/>
                        <a:t> Keyboard </a:t>
                      </a:r>
                      <a:endParaRPr lang="en-US" sz="2400" dirty="0"/>
                    </a:p>
                  </a:txBody>
                  <a:tcPr marL="88148" marR="88148" anchor="ctr"/>
                </a:tc>
                <a:extLst>
                  <a:ext uri="{0D108BD9-81ED-4DB2-BD59-A6C34878D82A}">
                    <a16:rowId xmlns:a16="http://schemas.microsoft.com/office/drawing/2014/main" val="1535592891"/>
                  </a:ext>
                </a:extLst>
              </a:tr>
              <a:tr h="62082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Productivity Applications</a:t>
                      </a:r>
                      <a:endParaRPr lang="en-US" sz="2400" dirty="0"/>
                    </a:p>
                  </a:txBody>
                  <a:tcPr marL="88148" marR="88148" anchor="ctr"/>
                </a:tc>
                <a:extLst>
                  <a:ext uri="{0D108BD9-81ED-4DB2-BD59-A6C34878D82A}">
                    <a16:rowId xmlns:a16="http://schemas.microsoft.com/office/drawing/2014/main" val="3553752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625586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959</TotalTime>
  <Words>69</Words>
  <Application>Microsoft Office PowerPoint</Application>
  <PresentationFormat>Widescreen</PresentationFormat>
  <Paragraphs>39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Wingdings 3</vt:lpstr>
      <vt:lpstr>Wisp</vt:lpstr>
      <vt:lpstr>Tablet or Laptop  Buying Tips</vt:lpstr>
      <vt:lpstr>Be Informed: Compare Features</vt:lpstr>
      <vt:lpstr>Advantages </vt:lpstr>
      <vt:lpstr>Tablet Convenience</vt:lpstr>
      <vt:lpstr>Laptop Convenience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Registration: Tips</dc:title>
  <dc:creator>Exploring Series</dc:creator>
  <cp:lastModifiedBy>DEWITT, CAROL</cp:lastModifiedBy>
  <cp:revision>44</cp:revision>
  <dcterms:created xsi:type="dcterms:W3CDTF">2016-01-06T05:39:08Z</dcterms:created>
  <dcterms:modified xsi:type="dcterms:W3CDTF">2019-02-25T16:17:57Z</dcterms:modified>
</cp:coreProperties>
</file>