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67" r:id="rId2"/>
  </p:sldMasterIdLst>
  <p:notesMasterIdLst>
    <p:notesMasterId r:id="rId9"/>
  </p:notesMasterIdLst>
  <p:handoutMasterIdLst>
    <p:handoutMasterId r:id="rId10"/>
  </p:handoutMasterIdLst>
  <p:sldIdLst>
    <p:sldId id="256" r:id="rId3"/>
    <p:sldId id="257" r:id="rId4"/>
    <p:sldId id="260" r:id="rId5"/>
    <p:sldId id="258" r:id="rId6"/>
    <p:sldId id="259" r:id="rId7"/>
    <p:sldId id="261" r:id="rId8"/>
  </p:sldIdLst>
  <p:sldSz cx="12192000" cy="6858000"/>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22E5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4595" autoAdjust="0"/>
  </p:normalViewPr>
  <p:slideViewPr>
    <p:cSldViewPr>
      <p:cViewPr varScale="1">
        <p:scale>
          <a:sx n="76" d="100"/>
          <a:sy n="76" d="100"/>
        </p:scale>
        <p:origin x="174" y="66"/>
      </p:cViewPr>
      <p:guideLst>
        <p:guide orient="horz" pos="2160"/>
        <p:guide pos="384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theme" Target="theme/theme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viewProps" Target="viewProps.xml"/><Relationship Id="rId2" Type="http://schemas.openxmlformats.org/officeDocument/2006/relationships/slideMaster" Target="slideMasters/slideMaster1.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presProps" Target="presProps.xml"/><Relationship Id="rId5" Type="http://schemas.openxmlformats.org/officeDocument/2006/relationships/slide" Target="slides/slide3.xml"/><Relationship Id="rId10" Type="http://schemas.openxmlformats.org/officeDocument/2006/relationships/handoutMaster" Target="handoutMasters/handoutMaster1.xml"/><Relationship Id="rId4" Type="http://schemas.openxmlformats.org/officeDocument/2006/relationships/slide" Target="slides/slide2.xml"/><Relationship Id="rId9" Type="http://schemas.openxmlformats.org/officeDocument/2006/relationships/notesMaster" Target="notesMasters/notesMaster1.xml"/><Relationship Id="rId14"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1727"/>
          </a:xfrm>
          <a:prstGeom prst="rect">
            <a:avLst/>
          </a:prstGeom>
        </p:spPr>
        <p:txBody>
          <a:bodyPr vert="horz" lIns="96661" tIns="48331" rIns="96661" bIns="48331" rtlCol="0"/>
          <a:lstStyle>
            <a:lvl1pPr algn="l">
              <a:defRPr sz="1300"/>
            </a:lvl1pPr>
          </a:lstStyle>
          <a:p>
            <a:endParaRPr lang="en-US"/>
          </a:p>
        </p:txBody>
      </p:sp>
      <p:sp>
        <p:nvSpPr>
          <p:cNvPr id="3" name="Date Placeholder 2"/>
          <p:cNvSpPr>
            <a:spLocks noGrp="1"/>
          </p:cNvSpPr>
          <p:nvPr>
            <p:ph type="dt" sz="quarter" idx="1"/>
          </p:nvPr>
        </p:nvSpPr>
        <p:spPr>
          <a:xfrm>
            <a:off x="4143587" y="0"/>
            <a:ext cx="3169920" cy="481727"/>
          </a:xfrm>
          <a:prstGeom prst="rect">
            <a:avLst/>
          </a:prstGeom>
        </p:spPr>
        <p:txBody>
          <a:bodyPr vert="horz" lIns="96661" tIns="48331" rIns="96661" bIns="48331" rtlCol="0"/>
          <a:lstStyle>
            <a:lvl1pPr algn="r">
              <a:defRPr sz="1300"/>
            </a:lvl1pPr>
          </a:lstStyle>
          <a:p>
            <a:fld id="{A330F23B-22D4-4859-984E-B15E1F665748}" type="datetime1">
              <a:rPr lang="en-US" smtClean="0"/>
              <a:t>11/28/2012</a:t>
            </a:fld>
            <a:endParaRPr lang="en-US"/>
          </a:p>
        </p:txBody>
      </p:sp>
      <p:sp>
        <p:nvSpPr>
          <p:cNvPr id="4" name="Footer Placeholder 3"/>
          <p:cNvSpPr>
            <a:spLocks noGrp="1"/>
          </p:cNvSpPr>
          <p:nvPr>
            <p:ph type="ftr" sz="quarter" idx="2"/>
          </p:nvPr>
        </p:nvSpPr>
        <p:spPr>
          <a:xfrm>
            <a:off x="0" y="9119474"/>
            <a:ext cx="3169920" cy="481726"/>
          </a:xfrm>
          <a:prstGeom prst="rect">
            <a:avLst/>
          </a:prstGeom>
        </p:spPr>
        <p:txBody>
          <a:bodyPr vert="horz" lIns="96661" tIns="48331" rIns="96661" bIns="48331" rtlCol="0" anchor="b"/>
          <a:lstStyle>
            <a:lvl1pPr algn="l">
              <a:defRPr sz="1300"/>
            </a:lvl1pPr>
          </a:lstStyle>
          <a:p>
            <a:r>
              <a:rPr lang="en-US" smtClean="0"/>
              <a:t>2A_Safety_solution</a:t>
            </a:r>
            <a:endParaRPr lang="en-US"/>
          </a:p>
        </p:txBody>
      </p:sp>
      <p:sp>
        <p:nvSpPr>
          <p:cNvPr id="5" name="Slide Number Placeholder 4"/>
          <p:cNvSpPr>
            <a:spLocks noGrp="1"/>
          </p:cNvSpPr>
          <p:nvPr>
            <p:ph type="sldNum" sz="quarter" idx="3"/>
          </p:nvPr>
        </p:nvSpPr>
        <p:spPr>
          <a:xfrm>
            <a:off x="4143587" y="9119474"/>
            <a:ext cx="3169920" cy="481726"/>
          </a:xfrm>
          <a:prstGeom prst="rect">
            <a:avLst/>
          </a:prstGeom>
        </p:spPr>
        <p:txBody>
          <a:bodyPr vert="horz" lIns="96661" tIns="48331" rIns="96661" bIns="48331" rtlCol="0" anchor="b"/>
          <a:lstStyle>
            <a:lvl1pPr algn="r">
              <a:defRPr sz="1300"/>
            </a:lvl1pPr>
          </a:lstStyle>
          <a:p>
            <a:fld id="{F0334B5B-3D99-469D-9259-594E12B54495}" type="slidenum">
              <a:rPr lang="en-US" smtClean="0"/>
              <a:t>‹#›</a:t>
            </a:fld>
            <a:endParaRPr lang="en-US"/>
          </a:p>
        </p:txBody>
      </p:sp>
    </p:spTree>
    <p:extLst>
      <p:ext uri="{BB962C8B-B14F-4D97-AF65-F5344CB8AC3E}">
        <p14:creationId xmlns:p14="http://schemas.microsoft.com/office/powerpoint/2010/main" val="4022260546"/>
      </p:ext>
    </p:extLst>
  </p:cSld>
  <p:clrMap bg1="lt1" tx1="dk1" bg2="lt2" tx2="dk2" accent1="accent1" accent2="accent2" accent3="accent3" accent4="accent4" accent5="accent5" accent6="accent6" hlink="hlink" folHlink="folHlink"/>
  <p:hf hd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1727"/>
          </a:xfrm>
          <a:prstGeom prst="rect">
            <a:avLst/>
          </a:prstGeom>
        </p:spPr>
        <p:txBody>
          <a:bodyPr vert="horz" lIns="96661" tIns="48331" rIns="96661" bIns="48331" rtlCol="0"/>
          <a:lstStyle>
            <a:lvl1pPr algn="l">
              <a:defRPr sz="1300"/>
            </a:lvl1pPr>
          </a:lstStyle>
          <a:p>
            <a:endParaRPr lang="en-US"/>
          </a:p>
        </p:txBody>
      </p:sp>
      <p:sp>
        <p:nvSpPr>
          <p:cNvPr id="3" name="Date Placeholder 2"/>
          <p:cNvSpPr>
            <a:spLocks noGrp="1"/>
          </p:cNvSpPr>
          <p:nvPr>
            <p:ph type="dt" idx="1"/>
          </p:nvPr>
        </p:nvSpPr>
        <p:spPr>
          <a:xfrm>
            <a:off x="4143587" y="0"/>
            <a:ext cx="3169920" cy="481727"/>
          </a:xfrm>
          <a:prstGeom prst="rect">
            <a:avLst/>
          </a:prstGeom>
        </p:spPr>
        <p:txBody>
          <a:bodyPr vert="horz" lIns="96661" tIns="48331" rIns="96661" bIns="48331" rtlCol="0"/>
          <a:lstStyle>
            <a:lvl1pPr algn="r">
              <a:defRPr sz="1300"/>
            </a:lvl1pPr>
          </a:lstStyle>
          <a:p>
            <a:fld id="{65AC398E-B874-414E-A438-483E91081E84}" type="datetime1">
              <a:rPr lang="en-US" smtClean="0"/>
              <a:t>11/28/2012</a:t>
            </a:fld>
            <a:endParaRPr lang="en-US"/>
          </a:p>
        </p:txBody>
      </p:sp>
      <p:sp>
        <p:nvSpPr>
          <p:cNvPr id="4" name="Slide Image Placeholder 3"/>
          <p:cNvSpPr>
            <a:spLocks noGrp="1" noRot="1" noChangeAspect="1"/>
          </p:cNvSpPr>
          <p:nvPr>
            <p:ph type="sldImg" idx="2"/>
          </p:nvPr>
        </p:nvSpPr>
        <p:spPr>
          <a:xfrm>
            <a:off x="777875" y="1200150"/>
            <a:ext cx="5759450" cy="3240088"/>
          </a:xfrm>
          <a:prstGeom prst="rect">
            <a:avLst/>
          </a:prstGeom>
          <a:noFill/>
          <a:ln w="12700">
            <a:solidFill>
              <a:prstClr val="black"/>
            </a:solidFill>
          </a:ln>
        </p:spPr>
        <p:txBody>
          <a:bodyPr vert="horz" lIns="96661" tIns="48331" rIns="96661" bIns="48331" rtlCol="0" anchor="ctr"/>
          <a:lstStyle/>
          <a:p>
            <a:endParaRPr lang="en-US"/>
          </a:p>
        </p:txBody>
      </p:sp>
      <p:sp>
        <p:nvSpPr>
          <p:cNvPr id="5" name="Notes Placeholder 4"/>
          <p:cNvSpPr>
            <a:spLocks noGrp="1"/>
          </p:cNvSpPr>
          <p:nvPr>
            <p:ph type="body" sz="quarter" idx="3"/>
          </p:nvPr>
        </p:nvSpPr>
        <p:spPr>
          <a:xfrm>
            <a:off x="731520" y="4620577"/>
            <a:ext cx="5852160" cy="3780473"/>
          </a:xfrm>
          <a:prstGeom prst="rect">
            <a:avLst/>
          </a:prstGeom>
        </p:spPr>
        <p:txBody>
          <a:bodyPr vert="horz" lIns="96661" tIns="48331" rIns="96661" bIns="48331"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119474"/>
            <a:ext cx="3169920" cy="481726"/>
          </a:xfrm>
          <a:prstGeom prst="rect">
            <a:avLst/>
          </a:prstGeom>
        </p:spPr>
        <p:txBody>
          <a:bodyPr vert="horz" lIns="96661" tIns="48331" rIns="96661" bIns="48331" rtlCol="0" anchor="b"/>
          <a:lstStyle>
            <a:lvl1pPr algn="l">
              <a:defRPr sz="1300"/>
            </a:lvl1pPr>
          </a:lstStyle>
          <a:p>
            <a:r>
              <a:rPr lang="en-US" smtClean="0"/>
              <a:t>2A_Safety_solution</a:t>
            </a:r>
            <a:endParaRPr lang="en-US"/>
          </a:p>
        </p:txBody>
      </p:sp>
      <p:sp>
        <p:nvSpPr>
          <p:cNvPr id="7" name="Slide Number Placeholder 6"/>
          <p:cNvSpPr>
            <a:spLocks noGrp="1"/>
          </p:cNvSpPr>
          <p:nvPr>
            <p:ph type="sldNum" sz="quarter" idx="5"/>
          </p:nvPr>
        </p:nvSpPr>
        <p:spPr>
          <a:xfrm>
            <a:off x="4143587" y="9119474"/>
            <a:ext cx="3169920" cy="481726"/>
          </a:xfrm>
          <a:prstGeom prst="rect">
            <a:avLst/>
          </a:prstGeom>
        </p:spPr>
        <p:txBody>
          <a:bodyPr vert="horz" lIns="96661" tIns="48331" rIns="96661" bIns="48331" rtlCol="0" anchor="b"/>
          <a:lstStyle>
            <a:lvl1pPr algn="r">
              <a:defRPr sz="1300"/>
            </a:lvl1pPr>
          </a:lstStyle>
          <a:p>
            <a:fld id="{CB781CCF-6EF2-470A-892A-F3E75F3B5E6F}" type="slidenum">
              <a:rPr lang="en-US" smtClean="0"/>
              <a:t>‹#›</a:t>
            </a:fld>
            <a:endParaRPr lang="en-US"/>
          </a:p>
        </p:txBody>
      </p:sp>
    </p:spTree>
    <p:extLst>
      <p:ext uri="{BB962C8B-B14F-4D97-AF65-F5344CB8AC3E}">
        <p14:creationId xmlns:p14="http://schemas.microsoft.com/office/powerpoint/2010/main" val="197767038"/>
      </p:ext>
    </p:extLst>
  </p:cSld>
  <p:clrMap bg1="lt1" tx1="dk1" bg2="lt2" tx2="dk2" accent1="accent1" accent2="accent2" accent3="accent3" accent4="accent4" accent5="accent5" accent6="accent6" hlink="hlink" folHlink="folHlink"/>
  <p:hf hdr="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Date Placeholder 3"/>
          <p:cNvSpPr>
            <a:spLocks noGrp="1"/>
          </p:cNvSpPr>
          <p:nvPr>
            <p:ph type="dt" idx="10"/>
          </p:nvPr>
        </p:nvSpPr>
        <p:spPr/>
        <p:txBody>
          <a:bodyPr/>
          <a:lstStyle/>
          <a:p>
            <a:fld id="{0867E9E6-3F1B-4FDF-A580-3C8E057C3F08}" type="datetime1">
              <a:rPr lang="en-US" smtClean="0"/>
              <a:t>11/28/2012</a:t>
            </a:fld>
            <a:endParaRPr lang="en-US"/>
          </a:p>
        </p:txBody>
      </p:sp>
      <p:sp>
        <p:nvSpPr>
          <p:cNvPr id="5" name="Footer Placeholder 4"/>
          <p:cNvSpPr>
            <a:spLocks noGrp="1"/>
          </p:cNvSpPr>
          <p:nvPr>
            <p:ph type="ftr" sz="quarter" idx="11"/>
          </p:nvPr>
        </p:nvSpPr>
        <p:spPr/>
        <p:txBody>
          <a:bodyPr/>
          <a:lstStyle/>
          <a:p>
            <a:r>
              <a:rPr lang="en-US" smtClean="0"/>
              <a:t>2A_Safety_solution</a:t>
            </a:r>
            <a:endParaRPr lang="en-US"/>
          </a:p>
        </p:txBody>
      </p:sp>
      <p:sp>
        <p:nvSpPr>
          <p:cNvPr id="6" name="Slide Number Placeholder 5"/>
          <p:cNvSpPr>
            <a:spLocks noGrp="1"/>
          </p:cNvSpPr>
          <p:nvPr>
            <p:ph type="sldNum" sz="quarter" idx="12"/>
          </p:nvPr>
        </p:nvSpPr>
        <p:spPr/>
        <p:txBody>
          <a:bodyPr/>
          <a:lstStyle/>
          <a:p>
            <a:fld id="{CB781CCF-6EF2-470A-892A-F3E75F3B5E6F}" type="slidenum">
              <a:rPr lang="en-US" smtClean="0"/>
              <a:t>1</a:t>
            </a:fld>
            <a:endParaRPr lang="en-US"/>
          </a:p>
        </p:txBody>
      </p:sp>
    </p:spTree>
    <p:extLst>
      <p:ext uri="{BB962C8B-B14F-4D97-AF65-F5344CB8AC3E}">
        <p14:creationId xmlns:p14="http://schemas.microsoft.com/office/powerpoint/2010/main" val="97261028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B781CCF-6EF2-470A-892A-F3E75F3B5E6F}" type="slidenum">
              <a:rPr lang="en-US" smtClean="0"/>
              <a:t>3</a:t>
            </a:fld>
            <a:endParaRPr lang="en-US"/>
          </a:p>
        </p:txBody>
      </p:sp>
      <p:sp>
        <p:nvSpPr>
          <p:cNvPr id="5" name="Date Placeholder 4"/>
          <p:cNvSpPr>
            <a:spLocks noGrp="1"/>
          </p:cNvSpPr>
          <p:nvPr>
            <p:ph type="dt" idx="11"/>
          </p:nvPr>
        </p:nvSpPr>
        <p:spPr/>
        <p:txBody>
          <a:bodyPr/>
          <a:lstStyle/>
          <a:p>
            <a:fld id="{6F8D27A9-0D34-4483-9BF4-1F28879EFC58}" type="datetime1">
              <a:rPr lang="en-US" smtClean="0"/>
              <a:t>11/28/2012</a:t>
            </a:fld>
            <a:endParaRPr lang="en-US"/>
          </a:p>
        </p:txBody>
      </p:sp>
      <p:sp>
        <p:nvSpPr>
          <p:cNvPr id="6" name="Footer Placeholder 5"/>
          <p:cNvSpPr>
            <a:spLocks noGrp="1"/>
          </p:cNvSpPr>
          <p:nvPr>
            <p:ph type="ftr" sz="quarter" idx="12"/>
          </p:nvPr>
        </p:nvSpPr>
        <p:spPr/>
        <p:txBody>
          <a:bodyPr/>
          <a:lstStyle/>
          <a:p>
            <a:r>
              <a:rPr lang="en-US" smtClean="0"/>
              <a:t>2A_Safety_solution</a:t>
            </a:r>
            <a:endParaRPr lang="en-US"/>
          </a:p>
        </p:txBody>
      </p:sp>
    </p:spTree>
    <p:extLst>
      <p:ext uri="{BB962C8B-B14F-4D97-AF65-F5344CB8AC3E}">
        <p14:creationId xmlns:p14="http://schemas.microsoft.com/office/powerpoint/2010/main" val="117881614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9" name="Group 18"/>
          <p:cNvGrpSpPr/>
          <p:nvPr/>
        </p:nvGrpSpPr>
        <p:grpSpPr>
          <a:xfrm>
            <a:off x="546100" y="-4763"/>
            <a:ext cx="5014912" cy="6862763"/>
            <a:chOff x="2928938" y="-4763"/>
            <a:chExt cx="5014912" cy="6862763"/>
          </a:xfrm>
        </p:grpSpPr>
        <p:sp>
          <p:nvSpPr>
            <p:cNvPr id="22" name="Freeform 6"/>
            <p:cNvSpPr/>
            <p:nvPr/>
          </p:nvSpPr>
          <p:spPr bwMode="auto">
            <a:xfrm>
              <a:off x="3367088" y="-4763"/>
              <a:ext cx="1063625" cy="2782888"/>
            </a:xfrm>
            <a:custGeom>
              <a:avLst/>
              <a:gdLst/>
              <a:ahLst/>
              <a:cxnLst/>
              <a:rect l="0" t="0" r="r" b="b"/>
              <a:pathLst>
                <a:path w="670" h="1753">
                  <a:moveTo>
                    <a:pt x="0" y="1696"/>
                  </a:moveTo>
                  <a:lnTo>
                    <a:pt x="225" y="1753"/>
                  </a:lnTo>
                  <a:lnTo>
                    <a:pt x="670" y="0"/>
                  </a:lnTo>
                  <a:lnTo>
                    <a:pt x="430" y="0"/>
                  </a:lnTo>
                  <a:lnTo>
                    <a:pt x="0" y="1696"/>
                  </a:lnTo>
                  <a:close/>
                </a:path>
              </a:pathLst>
            </a:custGeom>
            <a:solidFill>
              <a:schemeClr val="accent1"/>
            </a:solidFill>
            <a:ln>
              <a:noFill/>
            </a:ln>
          </p:spPr>
        </p:sp>
        <p:sp>
          <p:nvSpPr>
            <p:cNvPr id="23" name="Freeform 7"/>
            <p:cNvSpPr/>
            <p:nvPr/>
          </p:nvSpPr>
          <p:spPr bwMode="auto">
            <a:xfrm>
              <a:off x="2928938" y="-4763"/>
              <a:ext cx="1035050" cy="2673350"/>
            </a:xfrm>
            <a:custGeom>
              <a:avLst/>
              <a:gdLst/>
              <a:ahLst/>
              <a:cxnLst/>
              <a:rect l="0" t="0" r="r" b="b"/>
              <a:pathLst>
                <a:path w="652" h="1684">
                  <a:moveTo>
                    <a:pt x="225" y="1684"/>
                  </a:moveTo>
                  <a:lnTo>
                    <a:pt x="652" y="0"/>
                  </a:lnTo>
                  <a:lnTo>
                    <a:pt x="411" y="0"/>
                  </a:lnTo>
                  <a:lnTo>
                    <a:pt x="0" y="1627"/>
                  </a:lnTo>
                  <a:lnTo>
                    <a:pt x="219" y="1681"/>
                  </a:lnTo>
                  <a:lnTo>
                    <a:pt x="225" y="1684"/>
                  </a:lnTo>
                  <a:close/>
                </a:path>
              </a:pathLst>
            </a:custGeom>
            <a:solidFill>
              <a:schemeClr val="tx1">
                <a:lumMod val="65000"/>
                <a:lumOff val="35000"/>
              </a:schemeClr>
            </a:solidFill>
            <a:ln>
              <a:noFill/>
            </a:ln>
          </p:spPr>
        </p:sp>
        <p:sp>
          <p:nvSpPr>
            <p:cNvPr id="24" name="Freeform 9"/>
            <p:cNvSpPr/>
            <p:nvPr/>
          </p:nvSpPr>
          <p:spPr bwMode="auto">
            <a:xfrm>
              <a:off x="2928938" y="2582862"/>
              <a:ext cx="2693987" cy="4275138"/>
            </a:xfrm>
            <a:custGeom>
              <a:avLst/>
              <a:gdLst/>
              <a:ahLst/>
              <a:cxnLst/>
              <a:rect l="0" t="0" r="r" b="b"/>
              <a:pathLst>
                <a:path w="1697" h="2693">
                  <a:moveTo>
                    <a:pt x="0" y="0"/>
                  </a:moveTo>
                  <a:lnTo>
                    <a:pt x="1622" y="2693"/>
                  </a:lnTo>
                  <a:lnTo>
                    <a:pt x="1697" y="2693"/>
                  </a:lnTo>
                  <a:lnTo>
                    <a:pt x="0" y="0"/>
                  </a:lnTo>
                  <a:close/>
                </a:path>
              </a:pathLst>
            </a:custGeom>
            <a:solidFill>
              <a:schemeClr val="tx1">
                <a:lumMod val="85000"/>
                <a:lumOff val="15000"/>
              </a:schemeClr>
            </a:solidFill>
            <a:ln>
              <a:noFill/>
            </a:ln>
          </p:spPr>
        </p:sp>
        <p:sp>
          <p:nvSpPr>
            <p:cNvPr id="25" name="Freeform 10"/>
            <p:cNvSpPr/>
            <p:nvPr/>
          </p:nvSpPr>
          <p:spPr bwMode="auto">
            <a:xfrm>
              <a:off x="3371850" y="2692400"/>
              <a:ext cx="3332162" cy="4165600"/>
            </a:xfrm>
            <a:custGeom>
              <a:avLst/>
              <a:gdLst/>
              <a:ahLst/>
              <a:cxnLst/>
              <a:rect l="0" t="0" r="r" b="b"/>
              <a:pathLst>
                <a:path w="2099" h="2624">
                  <a:moveTo>
                    <a:pt x="2099" y="2624"/>
                  </a:moveTo>
                  <a:lnTo>
                    <a:pt x="0" y="0"/>
                  </a:lnTo>
                  <a:lnTo>
                    <a:pt x="2021" y="2624"/>
                  </a:lnTo>
                  <a:lnTo>
                    <a:pt x="2099" y="2624"/>
                  </a:lnTo>
                  <a:close/>
                </a:path>
              </a:pathLst>
            </a:custGeom>
            <a:solidFill>
              <a:schemeClr val="accent1">
                <a:lumMod val="50000"/>
              </a:schemeClr>
            </a:solidFill>
            <a:ln>
              <a:noFill/>
            </a:ln>
          </p:spPr>
        </p:sp>
        <p:sp>
          <p:nvSpPr>
            <p:cNvPr id="26" name="Freeform 11"/>
            <p:cNvSpPr/>
            <p:nvPr/>
          </p:nvSpPr>
          <p:spPr bwMode="auto">
            <a:xfrm>
              <a:off x="3367088" y="2687637"/>
              <a:ext cx="4576762" cy="4170363"/>
            </a:xfrm>
            <a:custGeom>
              <a:avLst/>
              <a:gdLst/>
              <a:ahLst/>
              <a:cxnLst/>
              <a:rect l="0" t="0" r="r" b="b"/>
              <a:pathLst>
                <a:path w="2883" h="2627">
                  <a:moveTo>
                    <a:pt x="0" y="0"/>
                  </a:moveTo>
                  <a:lnTo>
                    <a:pt x="3" y="3"/>
                  </a:lnTo>
                  <a:lnTo>
                    <a:pt x="2102" y="2627"/>
                  </a:lnTo>
                  <a:lnTo>
                    <a:pt x="2883" y="2627"/>
                  </a:lnTo>
                  <a:lnTo>
                    <a:pt x="225" y="57"/>
                  </a:lnTo>
                  <a:lnTo>
                    <a:pt x="0" y="0"/>
                  </a:lnTo>
                  <a:close/>
                </a:path>
              </a:pathLst>
            </a:custGeom>
            <a:solidFill>
              <a:schemeClr val="accent1">
                <a:lumMod val="75000"/>
              </a:schemeClr>
            </a:solidFill>
            <a:ln>
              <a:noFill/>
            </a:ln>
          </p:spPr>
        </p:sp>
        <p:sp>
          <p:nvSpPr>
            <p:cNvPr id="27" name="Freeform 12"/>
            <p:cNvSpPr/>
            <p:nvPr/>
          </p:nvSpPr>
          <p:spPr bwMode="auto">
            <a:xfrm>
              <a:off x="2928938" y="2578100"/>
              <a:ext cx="3584575" cy="4279900"/>
            </a:xfrm>
            <a:custGeom>
              <a:avLst/>
              <a:gdLst/>
              <a:ahLst/>
              <a:cxnLst/>
              <a:rect l="0" t="0" r="r" b="b"/>
              <a:pathLst>
                <a:path w="2258" h="2696">
                  <a:moveTo>
                    <a:pt x="2258" y="2696"/>
                  </a:moveTo>
                  <a:lnTo>
                    <a:pt x="264" y="111"/>
                  </a:lnTo>
                  <a:lnTo>
                    <a:pt x="228" y="60"/>
                  </a:lnTo>
                  <a:lnTo>
                    <a:pt x="225" y="57"/>
                  </a:lnTo>
                  <a:lnTo>
                    <a:pt x="0" y="0"/>
                  </a:lnTo>
                  <a:lnTo>
                    <a:pt x="0" y="3"/>
                  </a:lnTo>
                  <a:lnTo>
                    <a:pt x="1697" y="2696"/>
                  </a:lnTo>
                  <a:lnTo>
                    <a:pt x="2258" y="2696"/>
                  </a:lnTo>
                  <a:close/>
                </a:path>
              </a:pathLst>
            </a:custGeom>
            <a:solidFill>
              <a:schemeClr val="tx1">
                <a:lumMod val="75000"/>
                <a:lumOff val="25000"/>
              </a:schemeClr>
            </a:solidFill>
            <a:ln>
              <a:noFill/>
            </a:ln>
          </p:spPr>
        </p:sp>
      </p:grpSp>
      <p:sp>
        <p:nvSpPr>
          <p:cNvPr id="2" name="Title 1"/>
          <p:cNvSpPr>
            <a:spLocks noGrp="1"/>
          </p:cNvSpPr>
          <p:nvPr>
            <p:ph type="ctrTitle"/>
          </p:nvPr>
        </p:nvSpPr>
        <p:spPr>
          <a:xfrm>
            <a:off x="2928401" y="1380068"/>
            <a:ext cx="8574622" cy="2616199"/>
          </a:xfrm>
        </p:spPr>
        <p:txBody>
          <a:bodyPr anchor="b">
            <a:normAutofit/>
          </a:bodyPr>
          <a:lstStyle>
            <a:lvl1pPr algn="r">
              <a:defRPr sz="6000">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4515377" y="3996267"/>
            <a:ext cx="6987645" cy="1388534"/>
          </a:xfrm>
        </p:spPr>
        <p:txBody>
          <a:bodyPr anchor="t">
            <a:normAutofit/>
          </a:bodyPr>
          <a:lstStyle>
            <a:lvl1pPr marL="0" indent="0" algn="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7A570EB1-1B5A-47C4-8242-7B9438CB4A49}" type="datetimeFigureOut">
              <a:rPr lang="en-US" smtClean="0"/>
              <a:pPr/>
              <a:t>11/28/2012</a:t>
            </a:fld>
            <a:endParaRPr lang="en-US"/>
          </a:p>
        </p:txBody>
      </p:sp>
      <p:sp>
        <p:nvSpPr>
          <p:cNvPr id="5" name="Footer Placeholder 4"/>
          <p:cNvSpPr>
            <a:spLocks noGrp="1"/>
          </p:cNvSpPr>
          <p:nvPr>
            <p:ph type="ftr" sz="quarter" idx="11"/>
          </p:nvPr>
        </p:nvSpPr>
        <p:spPr>
          <a:xfrm>
            <a:off x="5332412" y="5883275"/>
            <a:ext cx="4324044" cy="365125"/>
          </a:xfrm>
        </p:spPr>
        <p:txBody>
          <a:bodyPr/>
          <a:lstStyle/>
          <a:p>
            <a:endParaRPr lang="en-US"/>
          </a:p>
        </p:txBody>
      </p:sp>
      <p:sp>
        <p:nvSpPr>
          <p:cNvPr id="6" name="Slide Number Placeholder 5"/>
          <p:cNvSpPr>
            <a:spLocks noGrp="1"/>
          </p:cNvSpPr>
          <p:nvPr>
            <p:ph type="sldNum" sz="quarter" idx="12"/>
          </p:nvPr>
        </p:nvSpPr>
        <p:spPr/>
        <p:txBody>
          <a:bodyPr/>
          <a:lstStyle/>
          <a:p>
            <a:fld id="{CDEB82FB-3FA5-4F85-93FC-C9FA2921125E}" type="slidenum">
              <a:rPr lang="en-US" smtClean="0"/>
              <a:pPr/>
              <a:t>‹#›</a:t>
            </a:fld>
            <a:endParaRPr lang="en-US"/>
          </a:p>
        </p:txBody>
      </p:sp>
    </p:spTree>
    <p:extLst>
      <p:ext uri="{BB962C8B-B14F-4D97-AF65-F5344CB8AC3E}">
        <p14:creationId xmlns:p14="http://schemas.microsoft.com/office/powerpoint/2010/main" val="288108262"/>
      </p:ext>
    </p:extLst>
  </p:cSld>
  <p:clrMapOvr>
    <a:masterClrMapping/>
  </p:clrMapOvr>
  <p:transition spd="med">
    <p:wipe dir="r"/>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1" y="4732865"/>
            <a:ext cx="10018711" cy="566738"/>
          </a:xfrm>
        </p:spPr>
        <p:txBody>
          <a:bodyPr anchor="b">
            <a:normAutofit/>
          </a:bodyPr>
          <a:lstStyle>
            <a:lvl1pPr algn="ctr">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2386012" y="932112"/>
            <a:ext cx="8225944" cy="3164976"/>
          </a:xfrm>
          <a:prstGeom prst="roundRect">
            <a:avLst>
              <a:gd name="adj" fmla="val 43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484311" y="5299603"/>
            <a:ext cx="10018711"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A570EB1-1B5A-47C4-8242-7B9438CB4A49}" type="datetimeFigureOut">
              <a:rPr lang="en-US" smtClean="0"/>
              <a:pPr/>
              <a:t>11/28/2012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DEB82FB-3FA5-4F85-93FC-C9FA2921125E}" type="slidenum">
              <a:rPr lang="en-US" smtClean="0"/>
              <a:pPr/>
              <a:t>‹#›</a:t>
            </a:fld>
            <a:endParaRPr lang="en-US"/>
          </a:p>
        </p:txBody>
      </p:sp>
    </p:spTree>
    <p:extLst>
      <p:ext uri="{BB962C8B-B14F-4D97-AF65-F5344CB8AC3E}">
        <p14:creationId xmlns:p14="http://schemas.microsoft.com/office/powerpoint/2010/main" val="4162618182"/>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2" y="685800"/>
            <a:ext cx="10018711" cy="3048000"/>
          </a:xfrm>
        </p:spPr>
        <p:txBody>
          <a:bodyPr anchor="ctr">
            <a:normAutofit/>
          </a:bodyPr>
          <a:lstStyle>
            <a:lvl1pPr algn="ctr">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484312" y="4343400"/>
            <a:ext cx="10018713"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A570EB1-1B5A-47C4-8242-7B9438CB4A49}" type="datetimeFigureOut">
              <a:rPr lang="en-US" smtClean="0"/>
              <a:pPr/>
              <a:t>11/28/2012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DEB82FB-3FA5-4F85-93FC-C9FA2921125E}" type="slidenum">
              <a:rPr lang="en-US" smtClean="0"/>
              <a:pPr/>
              <a:t>‹#›</a:t>
            </a:fld>
            <a:endParaRPr lang="en-US"/>
          </a:p>
        </p:txBody>
      </p:sp>
    </p:spTree>
    <p:extLst>
      <p:ext uri="{BB962C8B-B14F-4D97-AF65-F5344CB8AC3E}">
        <p14:creationId xmlns:p14="http://schemas.microsoft.com/office/powerpoint/2010/main" val="2289358622"/>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14" name="TextBox 13"/>
          <p:cNvSpPr txBox="1"/>
          <p:nvPr/>
        </p:nvSpPr>
        <p:spPr>
          <a:xfrm>
            <a:off x="1598612" y="86302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10893425" y="2819399"/>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2208212" y="685800"/>
            <a:ext cx="8990012" cy="2743199"/>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2436811" y="3428999"/>
            <a:ext cx="8532815" cy="381000"/>
          </a:xfrm>
        </p:spPr>
        <p:txBody>
          <a:bodyPr anchor="ctr">
            <a:normAutofit/>
          </a:bodyPr>
          <a:lstStyle>
            <a:lvl1pPr marL="0" indent="0">
              <a:buFontTx/>
              <a:buNone/>
              <a:defRPr sz="1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1484311" y="4343400"/>
            <a:ext cx="10018711"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A570EB1-1B5A-47C4-8242-7B9438CB4A49}" type="datetimeFigureOut">
              <a:rPr lang="en-US" smtClean="0"/>
              <a:pPr/>
              <a:t>11/28/2012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DEB82FB-3FA5-4F85-93FC-C9FA2921125E}" type="slidenum">
              <a:rPr lang="en-US" smtClean="0"/>
              <a:pPr/>
              <a:t>‹#›</a:t>
            </a:fld>
            <a:endParaRPr lang="en-US"/>
          </a:p>
        </p:txBody>
      </p:sp>
    </p:spTree>
    <p:extLst>
      <p:ext uri="{BB962C8B-B14F-4D97-AF65-F5344CB8AC3E}">
        <p14:creationId xmlns:p14="http://schemas.microsoft.com/office/powerpoint/2010/main" val="2969243118"/>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484313" y="3308581"/>
            <a:ext cx="10018709" cy="1468800"/>
          </a:xfrm>
        </p:spPr>
        <p:txBody>
          <a:bodyPr anchor="b">
            <a:normAutofit/>
          </a:bodyPr>
          <a:lstStyle>
            <a:lvl1pPr algn="r">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484312" y="4777381"/>
            <a:ext cx="10018710"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A570EB1-1B5A-47C4-8242-7B9438CB4A49}" type="datetimeFigureOut">
              <a:rPr lang="en-US" smtClean="0"/>
              <a:pPr/>
              <a:t>11/28/2012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DEB82FB-3FA5-4F85-93FC-C9FA2921125E}" type="slidenum">
              <a:rPr lang="en-US" smtClean="0"/>
              <a:pPr/>
              <a:t>‹#›</a:t>
            </a:fld>
            <a:endParaRPr lang="en-US"/>
          </a:p>
        </p:txBody>
      </p:sp>
    </p:spTree>
    <p:extLst>
      <p:ext uri="{BB962C8B-B14F-4D97-AF65-F5344CB8AC3E}">
        <p14:creationId xmlns:p14="http://schemas.microsoft.com/office/powerpoint/2010/main" val="330340811"/>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4" name="TextBox 13"/>
          <p:cNvSpPr txBox="1"/>
          <p:nvPr/>
        </p:nvSpPr>
        <p:spPr>
          <a:xfrm>
            <a:off x="1598612" y="86302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10893425" y="2819399"/>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2208212" y="685800"/>
            <a:ext cx="8990012" cy="2743199"/>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1484313" y="3886200"/>
            <a:ext cx="10018710" cy="889000"/>
          </a:xfrm>
        </p:spPr>
        <p:txBody>
          <a:bodyPr vert="horz" lIns="91440" tIns="45720" rIns="91440" bIns="45720" rtlCol="0" anchor="b">
            <a:normAutofit/>
          </a:bodyPr>
          <a:lstStyle>
            <a:lvl1pPr algn="r">
              <a:buNone/>
              <a:defRPr lang="en-US" sz="2400" b="0" cap="none" dirty="0">
                <a:ln w="3175" cmpd="sng">
                  <a:noFill/>
                </a:ln>
                <a:solidFill>
                  <a:schemeClr val="tx1"/>
                </a:solidFill>
                <a:effectLst/>
              </a:defRPr>
            </a:lvl1pPr>
          </a:lstStyle>
          <a:p>
            <a:pPr marL="0" lvl="0">
              <a:spcBef>
                <a:spcPct val="0"/>
              </a:spcBef>
              <a:buNone/>
            </a:pPr>
            <a:r>
              <a:rPr lang="en-US" smtClean="0"/>
              <a:t>Click to edit Master text styles</a:t>
            </a:r>
          </a:p>
        </p:txBody>
      </p:sp>
      <p:sp>
        <p:nvSpPr>
          <p:cNvPr id="3" name="Text Placeholder 2"/>
          <p:cNvSpPr>
            <a:spLocks noGrp="1"/>
          </p:cNvSpPr>
          <p:nvPr>
            <p:ph type="body" idx="1"/>
          </p:nvPr>
        </p:nvSpPr>
        <p:spPr>
          <a:xfrm>
            <a:off x="1484312" y="4775200"/>
            <a:ext cx="10018710" cy="1016000"/>
          </a:xfrm>
        </p:spPr>
        <p:txBody>
          <a:bodyPr anchor="t">
            <a:normAutofit/>
          </a:bodyPr>
          <a:lstStyle>
            <a:lvl1pPr marL="0" indent="0" algn="r">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A570EB1-1B5A-47C4-8242-7B9438CB4A49}" type="datetimeFigureOut">
              <a:rPr lang="en-US" smtClean="0"/>
              <a:pPr/>
              <a:t>11/28/2012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DEB82FB-3FA5-4F85-93FC-C9FA2921125E}" type="slidenum">
              <a:rPr lang="en-US" smtClean="0"/>
              <a:pPr/>
              <a:t>‹#›</a:t>
            </a:fld>
            <a:endParaRPr lang="en-US"/>
          </a:p>
        </p:txBody>
      </p:sp>
    </p:spTree>
    <p:extLst>
      <p:ext uri="{BB962C8B-B14F-4D97-AF65-F5344CB8AC3E}">
        <p14:creationId xmlns:p14="http://schemas.microsoft.com/office/powerpoint/2010/main" val="2312682848"/>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484313" y="685800"/>
            <a:ext cx="10018712" cy="2727325"/>
          </a:xfrm>
        </p:spPr>
        <p:txBody>
          <a:bodyPr vert="horz" lIns="91440" tIns="45720" rIns="91440" bIns="45720" rtlCol="0" anchor="ctr">
            <a:normAutofit/>
          </a:bodyPr>
          <a:lstStyle>
            <a:lvl1pPr>
              <a:defRPr lang="en-US" b="0" dirty="0"/>
            </a:lvl1pPr>
          </a:lstStyle>
          <a:p>
            <a:pPr marL="0" lvl="0"/>
            <a:r>
              <a:rPr lang="en-US" smtClean="0"/>
              <a:t>Click to edit Master title style</a:t>
            </a:r>
            <a:endParaRPr lang="en-US" dirty="0"/>
          </a:p>
        </p:txBody>
      </p:sp>
      <p:sp>
        <p:nvSpPr>
          <p:cNvPr id="10" name="Text Placeholder 9"/>
          <p:cNvSpPr>
            <a:spLocks noGrp="1"/>
          </p:cNvSpPr>
          <p:nvPr>
            <p:ph type="body" sz="quarter" idx="13"/>
          </p:nvPr>
        </p:nvSpPr>
        <p:spPr>
          <a:xfrm>
            <a:off x="1484312" y="3505200"/>
            <a:ext cx="10018713" cy="838200"/>
          </a:xfrm>
        </p:spPr>
        <p:txBody>
          <a:bodyPr vert="horz" lIns="91440" tIns="45720" rIns="91440" bIns="45720" rtlCol="0" anchor="b">
            <a:normAutofit/>
          </a:bodyPr>
          <a:lstStyle>
            <a:lvl1pPr>
              <a:buNone/>
              <a:defRPr lang="en-US" sz="2800" b="0" cap="none" dirty="0">
                <a:ln w="3175" cmpd="sng">
                  <a:noFill/>
                </a:ln>
                <a:solidFill>
                  <a:schemeClr val="tx1"/>
                </a:solidFill>
                <a:effectLst/>
              </a:defRPr>
            </a:lvl1pPr>
          </a:lstStyle>
          <a:p>
            <a:pPr marL="0" lvl="0">
              <a:spcBef>
                <a:spcPct val="0"/>
              </a:spcBef>
              <a:buNone/>
            </a:pPr>
            <a:r>
              <a:rPr lang="en-US" smtClean="0"/>
              <a:t>Click to edit Master text styles</a:t>
            </a:r>
          </a:p>
        </p:txBody>
      </p:sp>
      <p:sp>
        <p:nvSpPr>
          <p:cNvPr id="3" name="Text Placeholder 2"/>
          <p:cNvSpPr>
            <a:spLocks noGrp="1"/>
          </p:cNvSpPr>
          <p:nvPr>
            <p:ph type="body" idx="1"/>
          </p:nvPr>
        </p:nvSpPr>
        <p:spPr>
          <a:xfrm>
            <a:off x="1484311" y="4343400"/>
            <a:ext cx="10018713" cy="14478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A570EB1-1B5A-47C4-8242-7B9438CB4A49}" type="datetimeFigureOut">
              <a:rPr lang="en-US" smtClean="0"/>
              <a:pPr/>
              <a:t>11/28/2012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DEB82FB-3FA5-4F85-93FC-C9FA2921125E}" type="slidenum">
              <a:rPr lang="en-US" smtClean="0"/>
              <a:pPr/>
              <a:t>‹#›</a:t>
            </a:fld>
            <a:endParaRPr lang="en-US"/>
          </a:p>
        </p:txBody>
      </p:sp>
    </p:spTree>
    <p:extLst>
      <p:ext uri="{BB962C8B-B14F-4D97-AF65-F5344CB8AC3E}">
        <p14:creationId xmlns:p14="http://schemas.microsoft.com/office/powerpoint/2010/main" val="188918765"/>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A570EB1-1B5A-47C4-8242-7B9438CB4A49}" type="datetimeFigureOut">
              <a:rPr lang="en-US" smtClean="0"/>
              <a:pPr/>
              <a:t>11/28/2012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DEB82FB-3FA5-4F85-93FC-C9FA2921125E}" type="slidenum">
              <a:rPr lang="en-US" smtClean="0"/>
              <a:pPr/>
              <a:t>‹#›</a:t>
            </a:fld>
            <a:endParaRPr lang="en-US"/>
          </a:p>
        </p:txBody>
      </p:sp>
    </p:spTree>
    <p:extLst>
      <p:ext uri="{BB962C8B-B14F-4D97-AF65-F5344CB8AC3E}">
        <p14:creationId xmlns:p14="http://schemas.microsoft.com/office/powerpoint/2010/main" val="3928145070"/>
      </p:ext>
    </p:extLst>
  </p:cSld>
  <p:clrMapOvr>
    <a:masterClrMapping/>
  </p:clrMapOvr>
  <p:transition spd="med">
    <p:wipe dir="r"/>
  </p:transition>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732655" y="685800"/>
            <a:ext cx="1770369" cy="510540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484312" y="685800"/>
            <a:ext cx="8019742" cy="5105400"/>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A570EB1-1B5A-47C4-8242-7B9438CB4A49}" type="datetimeFigureOut">
              <a:rPr lang="en-US" smtClean="0"/>
              <a:pPr/>
              <a:t>11/28/2012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DEB82FB-3FA5-4F85-93FC-C9FA2921125E}" type="slidenum">
              <a:rPr lang="en-US" smtClean="0"/>
              <a:pPr/>
              <a:t>‹#›</a:t>
            </a:fld>
            <a:endParaRPr lang="en-US"/>
          </a:p>
        </p:txBody>
      </p:sp>
    </p:spTree>
    <p:extLst>
      <p:ext uri="{BB962C8B-B14F-4D97-AF65-F5344CB8AC3E}">
        <p14:creationId xmlns:p14="http://schemas.microsoft.com/office/powerpoint/2010/main" val="2499324238"/>
      </p:ext>
    </p:extLst>
  </p:cSld>
  <p:clrMapOvr>
    <a:masterClrMapping/>
  </p:clrMapOvr>
  <p:transition spd="med">
    <p:wipe dir="r"/>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A570EB1-1B5A-47C4-8242-7B9438CB4A49}" type="datetimeFigureOut">
              <a:rPr lang="en-US" smtClean="0"/>
              <a:pPr/>
              <a:t>11/28/2012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10951856" y="5867131"/>
            <a:ext cx="551167" cy="365125"/>
          </a:xfrm>
        </p:spPr>
        <p:txBody>
          <a:bodyPr/>
          <a:lstStyle/>
          <a:p>
            <a:fld id="{CDEB82FB-3FA5-4F85-93FC-C9FA2921125E}" type="slidenum">
              <a:rPr lang="en-US" smtClean="0"/>
              <a:pPr/>
              <a:t>‹#›</a:t>
            </a:fld>
            <a:endParaRPr lang="en-US"/>
          </a:p>
        </p:txBody>
      </p:sp>
    </p:spTree>
    <p:extLst>
      <p:ext uri="{BB962C8B-B14F-4D97-AF65-F5344CB8AC3E}">
        <p14:creationId xmlns:p14="http://schemas.microsoft.com/office/powerpoint/2010/main" val="3669488933"/>
      </p:ext>
    </p:extLst>
  </p:cSld>
  <p:clrMapOvr>
    <a:masterClrMapping/>
  </p:clrMapOvr>
  <p:transition spd="med">
    <p:wipe dir="r"/>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72279" y="2666999"/>
            <a:ext cx="8930747" cy="2110382"/>
          </a:xfrm>
        </p:spPr>
        <p:txBody>
          <a:bodyPr anchor="b"/>
          <a:lstStyle>
            <a:lvl1pPr algn="r">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72278" y="4777381"/>
            <a:ext cx="8930748"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A570EB1-1B5A-47C4-8242-7B9438CB4A49}" type="datetimeFigureOut">
              <a:rPr lang="en-US" smtClean="0"/>
              <a:pPr/>
              <a:t>11/28/2012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DEB82FB-3FA5-4F85-93FC-C9FA2921125E}" type="slidenum">
              <a:rPr lang="en-US" smtClean="0"/>
              <a:pPr/>
              <a:t>‹#›</a:t>
            </a:fld>
            <a:endParaRPr lang="en-US"/>
          </a:p>
        </p:txBody>
      </p:sp>
    </p:spTree>
    <p:extLst>
      <p:ext uri="{BB962C8B-B14F-4D97-AF65-F5344CB8AC3E}">
        <p14:creationId xmlns:p14="http://schemas.microsoft.com/office/powerpoint/2010/main" val="165967037"/>
      </p:ext>
    </p:extLst>
  </p:cSld>
  <p:clrMapOvr>
    <a:masterClrMapping/>
  </p:clrMapOvr>
  <p:transition spd="med">
    <p:wipe dir="r"/>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84311" y="685800"/>
            <a:ext cx="10018713" cy="1752599"/>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484312" y="2666999"/>
            <a:ext cx="4895055" cy="3124201"/>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607967" y="2667000"/>
            <a:ext cx="4895056" cy="3124200"/>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7A570EB1-1B5A-47C4-8242-7B9438CB4A49}" type="datetimeFigureOut">
              <a:rPr lang="en-US" smtClean="0"/>
              <a:pPr/>
              <a:t>11/28/2012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DEB82FB-3FA5-4F85-93FC-C9FA2921125E}" type="slidenum">
              <a:rPr lang="en-US" smtClean="0"/>
              <a:pPr/>
              <a:t>‹#›</a:t>
            </a:fld>
            <a:endParaRPr lang="en-US"/>
          </a:p>
        </p:txBody>
      </p:sp>
    </p:spTree>
    <p:extLst>
      <p:ext uri="{BB962C8B-B14F-4D97-AF65-F5344CB8AC3E}">
        <p14:creationId xmlns:p14="http://schemas.microsoft.com/office/powerpoint/2010/main" val="1245775192"/>
      </p:ext>
    </p:extLst>
  </p:cSld>
  <p:clrMapOvr>
    <a:masterClrMapping/>
  </p:clrMapOvr>
  <p:transition spd="med">
    <p:wipe dir="r"/>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772179" y="2658533"/>
            <a:ext cx="4607188"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484311" y="3335337"/>
            <a:ext cx="4895056" cy="2455862"/>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880487" y="2667000"/>
            <a:ext cx="4622537"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7967" y="3335337"/>
            <a:ext cx="4895056" cy="2455862"/>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7A570EB1-1B5A-47C4-8242-7B9438CB4A49}" type="datetimeFigureOut">
              <a:rPr lang="en-US" smtClean="0"/>
              <a:pPr/>
              <a:t>11/28/2012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DEB82FB-3FA5-4F85-93FC-C9FA2921125E}" type="slidenum">
              <a:rPr lang="en-US" smtClean="0"/>
              <a:pPr/>
              <a:t>‹#›</a:t>
            </a:fld>
            <a:endParaRPr lang="en-US"/>
          </a:p>
        </p:txBody>
      </p:sp>
    </p:spTree>
    <p:extLst>
      <p:ext uri="{BB962C8B-B14F-4D97-AF65-F5344CB8AC3E}">
        <p14:creationId xmlns:p14="http://schemas.microsoft.com/office/powerpoint/2010/main" val="2396231367"/>
      </p:ext>
    </p:extLst>
  </p:cSld>
  <p:clrMapOvr>
    <a:masterClrMapping/>
  </p:clrMapOvr>
  <p:transition spd="med">
    <p:wipe dir="r"/>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7A570EB1-1B5A-47C4-8242-7B9438CB4A49}" type="datetimeFigureOut">
              <a:rPr lang="en-US" smtClean="0"/>
              <a:pPr/>
              <a:t>11/28/2012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DEB82FB-3FA5-4F85-93FC-C9FA2921125E}" type="slidenum">
              <a:rPr lang="en-US" smtClean="0"/>
              <a:pPr/>
              <a:t>‹#›</a:t>
            </a:fld>
            <a:endParaRPr lang="en-US"/>
          </a:p>
        </p:txBody>
      </p:sp>
    </p:spTree>
    <p:extLst>
      <p:ext uri="{BB962C8B-B14F-4D97-AF65-F5344CB8AC3E}">
        <p14:creationId xmlns:p14="http://schemas.microsoft.com/office/powerpoint/2010/main" val="488147033"/>
      </p:ext>
    </p:extLst>
  </p:cSld>
  <p:clrMapOvr>
    <a:masterClrMapping/>
  </p:clrMapOvr>
  <p:transition spd="med">
    <p:wipe dir="r"/>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A570EB1-1B5A-47C4-8242-7B9438CB4A49}" type="datetimeFigureOut">
              <a:rPr lang="en-US" smtClean="0"/>
              <a:pPr/>
              <a:t>11/28/2012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DEB82FB-3FA5-4F85-93FC-C9FA2921125E}" type="slidenum">
              <a:rPr lang="en-US" smtClean="0"/>
              <a:pPr/>
              <a:t>‹#›</a:t>
            </a:fld>
            <a:endParaRPr lang="en-US"/>
          </a:p>
        </p:txBody>
      </p:sp>
    </p:spTree>
    <p:extLst>
      <p:ext uri="{BB962C8B-B14F-4D97-AF65-F5344CB8AC3E}">
        <p14:creationId xmlns:p14="http://schemas.microsoft.com/office/powerpoint/2010/main" val="177857928"/>
      </p:ext>
    </p:extLst>
  </p:cSld>
  <p:clrMapOvr>
    <a:masterClrMapping/>
  </p:clrMapOvr>
  <p:transition spd="med">
    <p:wipe dir="r"/>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2" y="1600200"/>
            <a:ext cx="3549121" cy="1371600"/>
          </a:xfrm>
        </p:spPr>
        <p:txBody>
          <a:bodyPr anchor="b">
            <a:normAutofit/>
          </a:bodyPr>
          <a:lstStyle>
            <a:lvl1pPr algn="ctr">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5262033" y="685799"/>
            <a:ext cx="6240990" cy="5105401"/>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484312" y="2971800"/>
            <a:ext cx="3549121" cy="18288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A570EB1-1B5A-47C4-8242-7B9438CB4A49}" type="datetimeFigureOut">
              <a:rPr lang="en-US" smtClean="0"/>
              <a:pPr/>
              <a:t>11/28/2012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DEB82FB-3FA5-4F85-93FC-C9FA2921125E}" type="slidenum">
              <a:rPr lang="en-US" smtClean="0"/>
              <a:pPr/>
              <a:t>‹#›</a:t>
            </a:fld>
            <a:endParaRPr lang="en-US"/>
          </a:p>
        </p:txBody>
      </p:sp>
    </p:spTree>
    <p:extLst>
      <p:ext uri="{BB962C8B-B14F-4D97-AF65-F5344CB8AC3E}">
        <p14:creationId xmlns:p14="http://schemas.microsoft.com/office/powerpoint/2010/main" val="3556937644"/>
      </p:ext>
    </p:extLst>
  </p:cSld>
  <p:clrMapOvr>
    <a:masterClrMapping/>
  </p:clrMapOvr>
  <p:transition spd="med">
    <p:wipe dir="r"/>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2724" y="1752599"/>
            <a:ext cx="5426158" cy="1371600"/>
          </a:xfrm>
        </p:spPr>
        <p:txBody>
          <a:bodyPr anchor="b">
            <a:normAutofit/>
          </a:bodyPr>
          <a:lstStyle>
            <a:lvl1pPr algn="ctr">
              <a:defRPr sz="2800" b="0"/>
            </a:lvl1pPr>
          </a:lstStyle>
          <a:p>
            <a:r>
              <a:rPr lang="en-US" smtClean="0"/>
              <a:t>Click to edit Master title style</a:t>
            </a:r>
            <a:endParaRPr lang="en-US" dirty="0"/>
          </a:p>
        </p:txBody>
      </p:sp>
      <p:sp>
        <p:nvSpPr>
          <p:cNvPr id="14" name="Picture Placeholder 2"/>
          <p:cNvSpPr>
            <a:spLocks noGrp="1" noChangeAspect="1"/>
          </p:cNvSpPr>
          <p:nvPr>
            <p:ph type="pic" idx="1"/>
          </p:nvPr>
        </p:nvSpPr>
        <p:spPr>
          <a:xfrm>
            <a:off x="7594682" y="914400"/>
            <a:ext cx="3280974" cy="4572000"/>
          </a:xfrm>
          <a:prstGeom prst="roundRect">
            <a:avLst>
              <a:gd name="adj" fmla="val 42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482724" y="3124199"/>
            <a:ext cx="5426158" cy="1828800"/>
          </a:xfrm>
        </p:spPr>
        <p:txBody>
          <a:bodyPr>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A570EB1-1B5A-47C4-8242-7B9438CB4A49}" type="datetimeFigureOut">
              <a:rPr lang="en-US" smtClean="0"/>
              <a:pPr/>
              <a:t>11/28/2012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DEB82FB-3FA5-4F85-93FC-C9FA2921125E}" type="slidenum">
              <a:rPr lang="en-US" smtClean="0"/>
              <a:pPr/>
              <a:t>‹#›</a:t>
            </a:fld>
            <a:endParaRPr lang="en-US"/>
          </a:p>
        </p:txBody>
      </p:sp>
    </p:spTree>
    <p:extLst>
      <p:ext uri="{BB962C8B-B14F-4D97-AF65-F5344CB8AC3E}">
        <p14:creationId xmlns:p14="http://schemas.microsoft.com/office/powerpoint/2010/main" val="901822976"/>
      </p:ext>
    </p:extLst>
  </p:cSld>
  <p:clrMapOvr>
    <a:masterClrMapping/>
  </p:clrMapOvr>
  <p:transition spd="med">
    <p:wipe dir="r"/>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7" name="Group 6"/>
          <p:cNvGrpSpPr/>
          <p:nvPr/>
        </p:nvGrpSpPr>
        <p:grpSpPr>
          <a:xfrm>
            <a:off x="150812" y="0"/>
            <a:ext cx="2436813" cy="6858001"/>
            <a:chOff x="1320800" y="0"/>
            <a:chExt cx="2436813" cy="6858001"/>
          </a:xfrm>
        </p:grpSpPr>
        <p:sp>
          <p:nvSpPr>
            <p:cNvPr id="8" name="Freeform 6"/>
            <p:cNvSpPr/>
            <p:nvPr/>
          </p:nvSpPr>
          <p:spPr bwMode="auto">
            <a:xfrm>
              <a:off x="1627188" y="0"/>
              <a:ext cx="1122363" cy="5329238"/>
            </a:xfrm>
            <a:custGeom>
              <a:avLst/>
              <a:gdLst/>
              <a:ahLst/>
              <a:cxnLst/>
              <a:rect l="0" t="0" r="r" b="b"/>
              <a:pathLst>
                <a:path w="707" h="3357">
                  <a:moveTo>
                    <a:pt x="0" y="3330"/>
                  </a:moveTo>
                  <a:lnTo>
                    <a:pt x="156" y="3357"/>
                  </a:lnTo>
                  <a:lnTo>
                    <a:pt x="707" y="0"/>
                  </a:lnTo>
                  <a:lnTo>
                    <a:pt x="547" y="0"/>
                  </a:lnTo>
                  <a:lnTo>
                    <a:pt x="0" y="3330"/>
                  </a:lnTo>
                  <a:close/>
                </a:path>
              </a:pathLst>
            </a:custGeom>
            <a:solidFill>
              <a:schemeClr val="accent1"/>
            </a:solidFill>
            <a:ln>
              <a:noFill/>
            </a:ln>
          </p:spPr>
        </p:sp>
        <p:sp>
          <p:nvSpPr>
            <p:cNvPr id="9" name="Freeform 7"/>
            <p:cNvSpPr/>
            <p:nvPr/>
          </p:nvSpPr>
          <p:spPr bwMode="auto">
            <a:xfrm>
              <a:off x="1320800" y="0"/>
              <a:ext cx="1117600" cy="5276850"/>
            </a:xfrm>
            <a:custGeom>
              <a:avLst/>
              <a:gdLst/>
              <a:ahLst/>
              <a:cxnLst/>
              <a:rect l="0" t="0" r="r" b="b"/>
              <a:pathLst>
                <a:path w="704" h="3324">
                  <a:moveTo>
                    <a:pt x="704" y="0"/>
                  </a:moveTo>
                  <a:lnTo>
                    <a:pt x="545" y="0"/>
                  </a:lnTo>
                  <a:lnTo>
                    <a:pt x="0" y="3300"/>
                  </a:lnTo>
                  <a:lnTo>
                    <a:pt x="157" y="3324"/>
                  </a:lnTo>
                  <a:lnTo>
                    <a:pt x="704" y="0"/>
                  </a:lnTo>
                  <a:close/>
                </a:path>
              </a:pathLst>
            </a:custGeom>
            <a:solidFill>
              <a:schemeClr val="tx1">
                <a:lumMod val="65000"/>
                <a:lumOff val="35000"/>
              </a:schemeClr>
            </a:solidFill>
            <a:ln>
              <a:noFill/>
            </a:ln>
          </p:spPr>
        </p:sp>
        <p:sp>
          <p:nvSpPr>
            <p:cNvPr id="10" name="Freeform 8"/>
            <p:cNvSpPr/>
            <p:nvPr/>
          </p:nvSpPr>
          <p:spPr bwMode="auto">
            <a:xfrm>
              <a:off x="1320800" y="5238750"/>
              <a:ext cx="1228725" cy="1619250"/>
            </a:xfrm>
            <a:custGeom>
              <a:avLst/>
              <a:gdLst/>
              <a:ahLst/>
              <a:cxnLst/>
              <a:rect l="0" t="0" r="r" b="b"/>
              <a:pathLst>
                <a:path w="774" h="1020">
                  <a:moveTo>
                    <a:pt x="0" y="0"/>
                  </a:moveTo>
                  <a:lnTo>
                    <a:pt x="740" y="1020"/>
                  </a:lnTo>
                  <a:lnTo>
                    <a:pt x="774" y="1020"/>
                  </a:lnTo>
                  <a:lnTo>
                    <a:pt x="0" y="0"/>
                  </a:lnTo>
                  <a:close/>
                </a:path>
              </a:pathLst>
            </a:custGeom>
            <a:solidFill>
              <a:schemeClr val="tx1">
                <a:lumMod val="85000"/>
                <a:lumOff val="15000"/>
              </a:schemeClr>
            </a:solidFill>
            <a:ln>
              <a:noFill/>
            </a:ln>
          </p:spPr>
        </p:sp>
        <p:sp>
          <p:nvSpPr>
            <p:cNvPr id="11" name="Freeform 9"/>
            <p:cNvSpPr/>
            <p:nvPr/>
          </p:nvSpPr>
          <p:spPr bwMode="auto">
            <a:xfrm>
              <a:off x="1627188" y="5291138"/>
              <a:ext cx="1495425" cy="1566863"/>
            </a:xfrm>
            <a:custGeom>
              <a:avLst/>
              <a:gdLst/>
              <a:ahLst/>
              <a:cxnLst/>
              <a:rect l="0" t="0" r="r" b="b"/>
              <a:pathLst>
                <a:path w="942" h="987">
                  <a:moveTo>
                    <a:pt x="0" y="0"/>
                  </a:moveTo>
                  <a:lnTo>
                    <a:pt x="909" y="987"/>
                  </a:lnTo>
                  <a:lnTo>
                    <a:pt x="942" y="987"/>
                  </a:lnTo>
                  <a:lnTo>
                    <a:pt x="0" y="0"/>
                  </a:lnTo>
                  <a:close/>
                </a:path>
              </a:pathLst>
            </a:custGeom>
            <a:solidFill>
              <a:schemeClr val="accent1">
                <a:lumMod val="50000"/>
              </a:schemeClr>
            </a:solidFill>
            <a:ln>
              <a:noFill/>
            </a:ln>
          </p:spPr>
        </p:sp>
        <p:sp>
          <p:nvSpPr>
            <p:cNvPr id="12" name="Freeform 10"/>
            <p:cNvSpPr/>
            <p:nvPr/>
          </p:nvSpPr>
          <p:spPr bwMode="auto">
            <a:xfrm>
              <a:off x="1627188" y="5286375"/>
              <a:ext cx="2130425" cy="1571625"/>
            </a:xfrm>
            <a:custGeom>
              <a:avLst/>
              <a:gdLst/>
              <a:ahLst/>
              <a:cxnLst/>
              <a:rect l="0" t="0" r="r" b="b"/>
              <a:pathLst>
                <a:path w="1342" h="990">
                  <a:moveTo>
                    <a:pt x="0" y="3"/>
                  </a:moveTo>
                  <a:lnTo>
                    <a:pt x="942" y="990"/>
                  </a:lnTo>
                  <a:lnTo>
                    <a:pt x="1342" y="990"/>
                  </a:lnTo>
                  <a:lnTo>
                    <a:pt x="156" y="27"/>
                  </a:lnTo>
                  <a:lnTo>
                    <a:pt x="0" y="0"/>
                  </a:lnTo>
                  <a:lnTo>
                    <a:pt x="0" y="3"/>
                  </a:lnTo>
                  <a:close/>
                </a:path>
              </a:pathLst>
            </a:custGeom>
            <a:solidFill>
              <a:schemeClr val="accent1">
                <a:lumMod val="75000"/>
              </a:schemeClr>
            </a:solidFill>
            <a:ln>
              <a:noFill/>
            </a:ln>
          </p:spPr>
        </p:sp>
        <p:sp>
          <p:nvSpPr>
            <p:cNvPr id="13" name="Freeform 11"/>
            <p:cNvSpPr/>
            <p:nvPr/>
          </p:nvSpPr>
          <p:spPr bwMode="auto">
            <a:xfrm>
              <a:off x="1320800" y="5238750"/>
              <a:ext cx="1695450" cy="1619250"/>
            </a:xfrm>
            <a:custGeom>
              <a:avLst/>
              <a:gdLst/>
              <a:ahLst/>
              <a:cxnLst/>
              <a:rect l="0" t="0" r="r" b="b"/>
              <a:pathLst>
                <a:path w="1068" h="1020">
                  <a:moveTo>
                    <a:pt x="1068" y="1020"/>
                  </a:moveTo>
                  <a:lnTo>
                    <a:pt x="184" y="60"/>
                  </a:lnTo>
                  <a:lnTo>
                    <a:pt x="154" y="27"/>
                  </a:lnTo>
                  <a:lnTo>
                    <a:pt x="157" y="27"/>
                  </a:lnTo>
                  <a:lnTo>
                    <a:pt x="157" y="24"/>
                  </a:lnTo>
                  <a:lnTo>
                    <a:pt x="154" y="24"/>
                  </a:lnTo>
                  <a:lnTo>
                    <a:pt x="0" y="0"/>
                  </a:lnTo>
                  <a:lnTo>
                    <a:pt x="0" y="0"/>
                  </a:lnTo>
                  <a:lnTo>
                    <a:pt x="774" y="1020"/>
                  </a:lnTo>
                  <a:lnTo>
                    <a:pt x="1068" y="1020"/>
                  </a:lnTo>
                  <a:close/>
                </a:path>
              </a:pathLst>
            </a:custGeom>
            <a:solidFill>
              <a:schemeClr val="tx1">
                <a:lumMod val="75000"/>
                <a:lumOff val="25000"/>
              </a:schemeClr>
            </a:solidFill>
            <a:ln>
              <a:noFill/>
            </a:ln>
          </p:spPr>
        </p:sp>
      </p:grpSp>
      <p:sp>
        <p:nvSpPr>
          <p:cNvPr id="2" name="Title Placeholder 1"/>
          <p:cNvSpPr>
            <a:spLocks noGrp="1"/>
          </p:cNvSpPr>
          <p:nvPr>
            <p:ph type="title"/>
          </p:nvPr>
        </p:nvSpPr>
        <p:spPr>
          <a:xfrm>
            <a:off x="1484311" y="685800"/>
            <a:ext cx="10018713" cy="1752599"/>
          </a:xfrm>
          <a:prstGeom prst="rect">
            <a:avLst/>
          </a:prstGeom>
          <a:effectLst/>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484310" y="2666999"/>
            <a:ext cx="10018713" cy="3124201"/>
          </a:xfrm>
          <a:prstGeom prst="rect">
            <a:avLst/>
          </a:prstGeom>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9732656" y="5883275"/>
            <a:ext cx="1143000"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7A570EB1-1B5A-47C4-8242-7B9438CB4A49}" type="datetimeFigureOut">
              <a:rPr lang="en-US" smtClean="0"/>
              <a:pPr/>
              <a:t>11/28/2012</a:t>
            </a:fld>
            <a:endParaRPr lang="en-US"/>
          </a:p>
        </p:txBody>
      </p:sp>
      <p:sp>
        <p:nvSpPr>
          <p:cNvPr id="5" name="Footer Placeholder 4"/>
          <p:cNvSpPr>
            <a:spLocks noGrp="1"/>
          </p:cNvSpPr>
          <p:nvPr>
            <p:ph type="ftr" sz="quarter" idx="3"/>
          </p:nvPr>
        </p:nvSpPr>
        <p:spPr>
          <a:xfrm>
            <a:off x="2572279" y="5883275"/>
            <a:ext cx="7084177" cy="365125"/>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a:p>
        </p:txBody>
      </p:sp>
      <p:sp>
        <p:nvSpPr>
          <p:cNvPr id="6" name="Slide Number Placeholder 5"/>
          <p:cNvSpPr>
            <a:spLocks noGrp="1"/>
          </p:cNvSpPr>
          <p:nvPr>
            <p:ph type="sldNum" sz="quarter" idx="4"/>
          </p:nvPr>
        </p:nvSpPr>
        <p:spPr>
          <a:xfrm>
            <a:off x="10951856" y="5883275"/>
            <a:ext cx="551167"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CDEB82FB-3FA5-4F85-93FC-C9FA2921125E}" type="slidenum">
              <a:rPr lang="en-US" smtClean="0"/>
              <a:pPr/>
              <a:t>‹#›</a:t>
            </a:fld>
            <a:endParaRPr lang="en-US"/>
          </a:p>
        </p:txBody>
      </p:sp>
    </p:spTree>
    <p:extLst>
      <p:ext uri="{BB962C8B-B14F-4D97-AF65-F5344CB8AC3E}">
        <p14:creationId xmlns:p14="http://schemas.microsoft.com/office/powerpoint/2010/main" val="2099226544"/>
      </p:ext>
    </p:extLst>
  </p:cSld>
  <p:clrMap bg1="lt1" tx1="dk1" bg2="lt2" tx2="dk2" accent1="accent1" accent2="accent2" accent3="accent3" accent4="accent4" accent5="accent5" accent6="accent6" hlink="hlink" folHlink="folHlink"/>
  <p:sldLayoutIdLst>
    <p:sldLayoutId id="2147483868" r:id="rId1"/>
    <p:sldLayoutId id="2147483869" r:id="rId2"/>
    <p:sldLayoutId id="2147483870" r:id="rId3"/>
    <p:sldLayoutId id="2147483871" r:id="rId4"/>
    <p:sldLayoutId id="2147483872" r:id="rId5"/>
    <p:sldLayoutId id="2147483873" r:id="rId6"/>
    <p:sldLayoutId id="2147483874" r:id="rId7"/>
    <p:sldLayoutId id="2147483875" r:id="rId8"/>
    <p:sldLayoutId id="2147483876" r:id="rId9"/>
    <p:sldLayoutId id="2147483877" r:id="rId10"/>
    <p:sldLayoutId id="2147483878" r:id="rId11"/>
    <p:sldLayoutId id="2147483879" r:id="rId12"/>
    <p:sldLayoutId id="2147483880" r:id="rId13"/>
    <p:sldLayoutId id="2147483881" r:id="rId14"/>
    <p:sldLayoutId id="2147483882" r:id="rId15"/>
    <p:sldLayoutId id="2147483883" r:id="rId16"/>
    <p:sldLayoutId id="2147483884" r:id="rId17"/>
  </p:sldLayoutIdLst>
  <p:transition spd="med">
    <p:wipe dir="r"/>
  </p:transition>
  <p:timing>
    <p:tnLst>
      <p:par>
        <p:cTn id="1" dur="indefinite" restart="never" nodeType="tmRoot"/>
      </p:par>
    </p:tnLst>
  </p:timing>
  <p:txStyles>
    <p:title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lumMod val="75000"/>
          </a:schemeClr>
        </a:buClr>
        <a:buSzPct val="145000"/>
        <a:buFont typeface="Arial"/>
        <a:buChar char="•"/>
        <a:defRPr sz="2400" kern="1200" cap="none">
          <a:solidFill>
            <a:schemeClr val="tx1"/>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lumMod val="75000"/>
          </a:schemeClr>
        </a:buClr>
        <a:buSzPct val="145000"/>
        <a:buFont typeface="Arial"/>
        <a:buChar char="•"/>
        <a:defRPr sz="2000" kern="1200" cap="none">
          <a:solidFill>
            <a:schemeClr val="tx1"/>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lumMod val="75000"/>
          </a:schemeClr>
        </a:buClr>
        <a:buSzPct val="145000"/>
        <a:buFont typeface="Arial"/>
        <a:buChar char="•"/>
        <a:defRPr sz="1800" kern="1200" cap="none">
          <a:solidFill>
            <a:schemeClr val="tx1"/>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lumMod val="75000"/>
          </a:schemeClr>
        </a:buClr>
        <a:buSzPct val="145000"/>
        <a:buFont typeface="Arial"/>
        <a:buChar char="•"/>
        <a:defRPr sz="1600" kern="1200" cap="none">
          <a:solidFill>
            <a:schemeClr val="tx1"/>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mtClean="0"/>
              <a:t>Sensation Park</a:t>
            </a:r>
            <a:endParaRPr lang="en-US" dirty="0"/>
          </a:p>
        </p:txBody>
      </p:sp>
      <p:sp>
        <p:nvSpPr>
          <p:cNvPr id="3" name="Subtitle 2"/>
          <p:cNvSpPr>
            <a:spLocks noGrp="1"/>
          </p:cNvSpPr>
          <p:nvPr>
            <p:ph type="subTitle" idx="1"/>
          </p:nvPr>
        </p:nvSpPr>
        <p:spPr/>
        <p:txBody>
          <a:bodyPr>
            <a:normAutofit/>
          </a:bodyPr>
          <a:lstStyle/>
          <a:p>
            <a:r>
              <a:rPr lang="en-US" sz="2800" smtClean="0"/>
              <a:t>Employee Safety Training</a:t>
            </a:r>
            <a:endParaRPr lang="en-US" sz="2800" dirty="0"/>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694909" y="0"/>
            <a:ext cx="4808113" cy="3200400"/>
          </a:xfrm>
          <a:prstGeom prst="ellipse">
            <a:avLst/>
          </a:prstGeom>
          <a:effectLst>
            <a:softEdge rad="635000"/>
          </a:effectLst>
        </p:spPr>
      </p:pic>
    </p:spTree>
  </p:cSld>
  <p:clrMapOvr>
    <a:overrideClrMapping bg1="dk1" tx1="lt1" bg2="dk2" tx2="lt2" accent1="accent1" accent2="accent2" accent3="accent3" accent4="accent4" accent5="accent5" accent6="accent6" hlink="hlink" folHlink="folHlink"/>
  </p:clrMapOvr>
  <p:transition spd="med">
    <p:wipe dir="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bg>
      <p:bgPr>
        <a:gradFill flip="none" rotWithShape="1">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Our Top Priority</a:t>
            </a:r>
            <a:endParaRPr lang="en-US" dirty="0"/>
          </a:p>
        </p:txBody>
      </p:sp>
      <p:sp>
        <p:nvSpPr>
          <p:cNvPr id="3" name="Content Placeholder 2"/>
          <p:cNvSpPr>
            <a:spLocks noGrp="1"/>
          </p:cNvSpPr>
          <p:nvPr>
            <p:ph idx="1"/>
          </p:nvPr>
        </p:nvSpPr>
        <p:spPr>
          <a:xfrm>
            <a:off x="2241804" y="2133599"/>
            <a:ext cx="7708392" cy="3337560"/>
          </a:xfrm>
          <a:solidFill>
            <a:schemeClr val="accent1">
              <a:lumMod val="20000"/>
              <a:lumOff val="80000"/>
            </a:schemeClr>
          </a:solidFill>
          <a:ln w="38100">
            <a:solidFill>
              <a:schemeClr val="tx1"/>
            </a:solidFill>
          </a:ln>
          <a:scene3d>
            <a:camera prst="orthographicFront"/>
            <a:lightRig rig="threePt" dir="t"/>
          </a:scene3d>
          <a:sp3d>
            <a:bevelT w="114300" prst="artDeco"/>
          </a:sp3d>
        </p:spPr>
        <p:txBody>
          <a:bodyPr>
            <a:normAutofit/>
          </a:bodyPr>
          <a:lstStyle/>
          <a:p>
            <a:pPr marL="0" indent="0" algn="ctr">
              <a:lnSpc>
                <a:spcPct val="200000"/>
              </a:lnSpc>
              <a:buNone/>
            </a:pPr>
            <a:r>
              <a:rPr lang="en-US" b="1" i="1" dirty="0" smtClean="0"/>
              <a:t>At Sensation Park, guest and employee safety is our top priority. Staff must report all accidents, no matter how minor, so that trained safety and security personnel can document and officially report incidents. </a:t>
            </a:r>
            <a:endParaRPr lang="en-US" b="1" i="1" dirty="0"/>
          </a:p>
        </p:txBody>
      </p:sp>
    </p:spTree>
  </p:cSld>
  <p:clrMapOvr>
    <a:masterClrMapping/>
  </p:clrMapOvr>
  <p:transition spd="med">
    <p:wipe dir="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2241804" y="76200"/>
            <a:ext cx="7708392" cy="1371600"/>
          </a:xfrm>
        </p:spPr>
        <p:txBody>
          <a:bodyPr/>
          <a:lstStyle/>
          <a:p>
            <a:r>
              <a:rPr lang="en-US" dirty="0" smtClean="0"/>
              <a:t>Injury Prevention—Protect Guests</a:t>
            </a:r>
            <a:endParaRPr lang="en-US" dirty="0"/>
          </a:p>
        </p:txBody>
      </p:sp>
      <p:sp>
        <p:nvSpPr>
          <p:cNvPr id="3" name="Content Placeholder 2"/>
          <p:cNvSpPr>
            <a:spLocks noGrp="1"/>
          </p:cNvSpPr>
          <p:nvPr>
            <p:ph idx="1"/>
          </p:nvPr>
        </p:nvSpPr>
        <p:spPr>
          <a:xfrm>
            <a:off x="2505456" y="1298448"/>
            <a:ext cx="7708392" cy="3337560"/>
          </a:xfrm>
        </p:spPr>
        <p:txBody>
          <a:bodyPr/>
          <a:lstStyle/>
          <a:p>
            <a:pPr marL="457200" indent="-457200">
              <a:buFont typeface="+mj-lt"/>
              <a:buAutoNum type="arabicPeriod"/>
            </a:pPr>
            <a:r>
              <a:rPr lang="en-US" dirty="0" smtClean="0"/>
              <a:t>Complete scheduled equipment checks</a:t>
            </a:r>
          </a:p>
          <a:p>
            <a:pPr marL="457200" indent="-457200">
              <a:buFont typeface="+mj-lt"/>
              <a:buAutoNum type="arabicPeriod"/>
            </a:pPr>
            <a:r>
              <a:rPr lang="en-US" dirty="0" smtClean="0"/>
              <a:t>Enforce boarding restrictions for all rides</a:t>
            </a:r>
          </a:p>
          <a:p>
            <a:pPr marL="457200" indent="-457200">
              <a:buFont typeface="+mj-lt"/>
              <a:buAutoNum type="arabicPeriod"/>
            </a:pPr>
            <a:r>
              <a:rPr lang="en-US" dirty="0" smtClean="0"/>
              <a:t>Verify height requirements for young children</a:t>
            </a:r>
          </a:p>
          <a:p>
            <a:pPr marL="457200" indent="-457200">
              <a:buFont typeface="+mj-lt"/>
              <a:buAutoNum type="arabicPeriod"/>
            </a:pPr>
            <a:r>
              <a:rPr lang="en-US" dirty="0" smtClean="0"/>
              <a:t>Check every seatbelt and harness</a:t>
            </a:r>
          </a:p>
          <a:p>
            <a:pPr marL="457200" indent="-457200">
              <a:buFont typeface="+mj-lt"/>
              <a:buAutoNum type="arabicPeriod"/>
            </a:pPr>
            <a:r>
              <a:rPr lang="en-US" dirty="0" smtClean="0"/>
              <a:t>Assist guests to understand regulations </a:t>
            </a:r>
          </a:p>
          <a:p>
            <a:pPr marL="457200" indent="-457200">
              <a:buFont typeface="+mj-lt"/>
              <a:buAutoNum type="arabicPeriod"/>
            </a:pPr>
            <a:r>
              <a:rPr lang="en-US" dirty="0" smtClean="0"/>
              <a:t>Refer questions to your supervisor</a:t>
            </a:r>
            <a:endParaRPr lang="en-US" dirty="0"/>
          </a:p>
        </p:txBody>
      </p:sp>
      <p:grpSp>
        <p:nvGrpSpPr>
          <p:cNvPr id="7" name="Group 6"/>
          <p:cNvGrpSpPr/>
          <p:nvPr/>
        </p:nvGrpSpPr>
        <p:grpSpPr>
          <a:xfrm>
            <a:off x="1524000" y="4343400"/>
            <a:ext cx="9144000" cy="1828800"/>
            <a:chOff x="1981200" y="4343400"/>
            <a:chExt cx="9144000" cy="1828800"/>
          </a:xfrm>
        </p:grpSpPr>
        <p:sp>
          <p:nvSpPr>
            <p:cNvPr id="4" name="TextBox 3"/>
            <p:cNvSpPr txBox="1"/>
            <p:nvPr/>
          </p:nvSpPr>
          <p:spPr>
            <a:xfrm>
              <a:off x="1981200" y="5026968"/>
              <a:ext cx="3257302" cy="461665"/>
            </a:xfrm>
            <a:prstGeom prst="rect">
              <a:avLst/>
            </a:prstGeom>
          </p:spPr>
          <p:style>
            <a:lnRef idx="0">
              <a:schemeClr val="accent4"/>
            </a:lnRef>
            <a:fillRef idx="3">
              <a:schemeClr val="accent4"/>
            </a:fillRef>
            <a:effectRef idx="3">
              <a:schemeClr val="accent4"/>
            </a:effectRef>
            <a:fontRef idx="minor">
              <a:schemeClr val="lt1"/>
            </a:fontRef>
          </p:style>
          <p:txBody>
            <a:bodyPr wrap="none" rtlCol="0">
              <a:spAutoFit/>
            </a:bodyPr>
            <a:lstStyle/>
            <a:p>
              <a:r>
                <a:rPr lang="en-US" sz="2400" dirty="0" smtClean="0"/>
                <a:t>If Safety is Questionable</a:t>
              </a:r>
              <a:endParaRPr lang="en-US" sz="2400" dirty="0"/>
            </a:p>
          </p:txBody>
        </p:sp>
        <p:sp>
          <p:nvSpPr>
            <p:cNvPr id="5" name="Right Arrow 4"/>
            <p:cNvSpPr/>
            <p:nvPr/>
          </p:nvSpPr>
          <p:spPr>
            <a:xfrm>
              <a:off x="6353051" y="5029200"/>
              <a:ext cx="1828800" cy="457200"/>
            </a:xfrm>
            <a:prstGeom prst="rightArrow">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6" name="Octagon 5"/>
            <p:cNvSpPr/>
            <p:nvPr/>
          </p:nvSpPr>
          <p:spPr>
            <a:xfrm>
              <a:off x="9296400" y="4343400"/>
              <a:ext cx="1828800" cy="1828800"/>
            </a:xfrm>
            <a:prstGeom prst="octagon">
              <a:avLst/>
            </a:prstGeom>
          </p:spPr>
          <p:style>
            <a:lnRef idx="0">
              <a:schemeClr val="accent4"/>
            </a:lnRef>
            <a:fillRef idx="3">
              <a:schemeClr val="accent4"/>
            </a:fillRef>
            <a:effectRef idx="3">
              <a:schemeClr val="accent4"/>
            </a:effectRef>
            <a:fontRef idx="minor">
              <a:schemeClr val="lt1"/>
            </a:fontRef>
          </p:style>
          <p:txBody>
            <a:bodyPr rtlCol="0" anchor="ctr"/>
            <a:lstStyle/>
            <a:p>
              <a:pPr algn="ctr"/>
              <a:r>
                <a:rPr lang="en-US" sz="3200" dirty="0" smtClean="0"/>
                <a:t>STOP</a:t>
              </a:r>
              <a:endParaRPr lang="en-US" sz="3200" dirty="0"/>
            </a:p>
          </p:txBody>
        </p:sp>
      </p:grpSp>
    </p:spTree>
  </p:cSld>
  <p:clrMapOvr>
    <a:masterClrMapping/>
  </p:clrMapOvr>
  <p:transition spd="med">
    <p:wipe dir="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Summer Season</a:t>
            </a:r>
            <a:endParaRPr lang="en-US" dirty="0"/>
          </a:p>
        </p:txBody>
      </p:sp>
      <p:sp>
        <p:nvSpPr>
          <p:cNvPr id="3" name="Content Placeholder 2"/>
          <p:cNvSpPr>
            <a:spLocks noGrp="1"/>
          </p:cNvSpPr>
          <p:nvPr>
            <p:ph idx="1"/>
          </p:nvPr>
        </p:nvSpPr>
        <p:spPr>
          <a:xfrm>
            <a:off x="2506134" y="1981200"/>
            <a:ext cx="7704667" cy="3332816"/>
          </a:xfrm>
        </p:spPr>
        <p:txBody>
          <a:bodyPr/>
          <a:lstStyle/>
          <a:p>
            <a:r>
              <a:rPr lang="en-US" dirty="0" smtClean="0"/>
              <a:t>Implementation of new safety guidelines</a:t>
            </a:r>
          </a:p>
          <a:p>
            <a:r>
              <a:rPr lang="en-US" dirty="0" smtClean="0"/>
              <a:t>Installation of new signage throughout the parks</a:t>
            </a:r>
          </a:p>
          <a:p>
            <a:pPr lvl="1">
              <a:buClr>
                <a:schemeClr val="accent4">
                  <a:lumMod val="50000"/>
                </a:schemeClr>
              </a:buClr>
              <a:buSzPct val="100000"/>
              <a:buFont typeface="Wingdings" panose="05000000000000000000" pitchFamily="2" charset="2"/>
              <a:buChar char="v"/>
            </a:pPr>
            <a:r>
              <a:rPr lang="en-US" dirty="0" smtClean="0"/>
              <a:t>Ride entrances</a:t>
            </a:r>
          </a:p>
          <a:p>
            <a:pPr lvl="1">
              <a:buClr>
                <a:schemeClr val="accent4">
                  <a:lumMod val="50000"/>
                </a:schemeClr>
              </a:buClr>
              <a:buSzPct val="100000"/>
              <a:buFont typeface="Wingdings" panose="05000000000000000000" pitchFamily="2" charset="2"/>
              <a:buChar char="v"/>
            </a:pPr>
            <a:r>
              <a:rPr lang="en-US" dirty="0" smtClean="0"/>
              <a:t>Visitor center</a:t>
            </a:r>
          </a:p>
          <a:p>
            <a:pPr lvl="1">
              <a:buClr>
                <a:schemeClr val="accent4">
                  <a:lumMod val="50000"/>
                </a:schemeClr>
              </a:buClr>
              <a:buSzPct val="100000"/>
              <a:buFont typeface="Wingdings" panose="05000000000000000000" pitchFamily="2" charset="2"/>
              <a:buChar char="v"/>
            </a:pPr>
            <a:r>
              <a:rPr lang="en-US" dirty="0" smtClean="0"/>
              <a:t>Rest areas</a:t>
            </a:r>
          </a:p>
          <a:p>
            <a:r>
              <a:rPr lang="en-US" dirty="0" smtClean="0"/>
              <a:t>Completion of staff training in new safety guidelines and basic first aid training</a:t>
            </a:r>
            <a:endParaRPr lang="en-US" dirty="0"/>
          </a:p>
        </p:txBody>
      </p:sp>
    </p:spTree>
  </p:cSld>
  <p:clrMapOvr>
    <a:masterClrMapping/>
  </p:clrMapOvr>
  <p:transition spd="med">
    <p:wipe dir="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022E5F"/>
                </a:solidFill>
              </a:rPr>
              <a:t>Prevent Heatstroke During the Hot Summer Season</a:t>
            </a:r>
            <a:endParaRPr lang="en-US" dirty="0">
              <a:solidFill>
                <a:srgbClr val="022E5F"/>
              </a:solidFill>
            </a:endParaRPr>
          </a:p>
        </p:txBody>
      </p:sp>
      <p:pic>
        <p:nvPicPr>
          <p:cNvPr id="3" name="Content Placeholder 2"/>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685149" y="685800"/>
            <a:ext cx="3395290" cy="5105400"/>
          </a:xfrm>
          <a:effectLst>
            <a:glow rad="101600">
              <a:schemeClr val="accent1">
                <a:satMod val="175000"/>
                <a:alpha val="40000"/>
              </a:schemeClr>
            </a:glow>
          </a:effectLst>
        </p:spPr>
      </p:pic>
      <p:sp>
        <p:nvSpPr>
          <p:cNvPr id="10" name="Text Placeholder 9"/>
          <p:cNvSpPr>
            <a:spLocks noGrp="1"/>
          </p:cNvSpPr>
          <p:nvPr>
            <p:ph type="body" sz="half" idx="2"/>
          </p:nvPr>
        </p:nvSpPr>
        <p:spPr/>
        <p:txBody>
          <a:bodyPr/>
          <a:lstStyle/>
          <a:p>
            <a:r>
              <a:rPr lang="en-US" smtClean="0"/>
              <a:t>Be sure to stay well hydrated and always choose water over soda or juice. Apply sunscreen and wear your uniform hat or visor. </a:t>
            </a:r>
            <a:endParaRPr lang="en-US" dirty="0"/>
          </a:p>
        </p:txBody>
      </p:sp>
    </p:spTree>
  </p:cSld>
  <p:clrMapOvr>
    <a:masterClrMapping/>
  </p:clrMapOvr>
  <p:transition spd="med">
    <p:wipe dir="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022E5F"/>
                </a:solidFill>
              </a:rPr>
              <a:t>At Sensation Park</a:t>
            </a:r>
            <a:endParaRPr lang="en-US" dirty="0">
              <a:solidFill>
                <a:srgbClr val="022E5F"/>
              </a:solidFill>
            </a:endParaRPr>
          </a:p>
        </p:txBody>
      </p:sp>
      <p:sp>
        <p:nvSpPr>
          <p:cNvPr id="3" name="Text Placeholder 2"/>
          <p:cNvSpPr>
            <a:spLocks noGrp="1"/>
          </p:cNvSpPr>
          <p:nvPr>
            <p:ph type="body" idx="1"/>
          </p:nvPr>
        </p:nvSpPr>
        <p:spPr/>
        <p:txBody>
          <a:bodyPr/>
          <a:lstStyle/>
          <a:p>
            <a:r>
              <a:rPr lang="en-US" dirty="0" smtClean="0"/>
              <a:t>Safety Is Our Top Priority</a:t>
            </a:r>
            <a:endParaRPr lang="en-US" dirty="0"/>
          </a:p>
        </p:txBody>
      </p:sp>
      <p:pic>
        <p:nvPicPr>
          <p:cNvPr id="6" name="Picture 5"/>
          <p:cNvPicPr>
            <a:picLocks noChangeAspect="1"/>
          </p:cNvPicPr>
          <p:nvPr/>
        </p:nvPicPr>
        <p:blipFill rotWithShape="1">
          <a:blip r:embed="rId2">
            <a:extLst>
              <a:ext uri="{28A0092B-C50C-407E-A947-70E740481C1C}">
                <a14:useLocalDpi xmlns:a14="http://schemas.microsoft.com/office/drawing/2010/main" val="0"/>
              </a:ext>
            </a:extLst>
          </a:blip>
          <a:srcRect l="-1" r="14226"/>
          <a:stretch/>
        </p:blipFill>
        <p:spPr>
          <a:xfrm>
            <a:off x="0" y="0"/>
            <a:ext cx="4724399" cy="3657600"/>
          </a:xfrm>
          <a:prstGeom prst="rect">
            <a:avLst/>
          </a:prstGeom>
          <a:effectLst>
            <a:softEdge rad="635000"/>
          </a:effectLst>
        </p:spPr>
      </p:pic>
      <p:pic>
        <p:nvPicPr>
          <p:cNvPr id="5" name="Picture 4"/>
          <p:cNvPicPr>
            <a:picLocks noChangeAspect="1"/>
          </p:cNvPicPr>
          <p:nvPr/>
        </p:nvPicPr>
        <p:blipFill rotWithShape="1">
          <a:blip r:embed="rId2">
            <a:extLst>
              <a:ext uri="{28A0092B-C50C-407E-A947-70E740481C1C}">
                <a14:useLocalDpi xmlns:a14="http://schemas.microsoft.com/office/drawing/2010/main" val="0"/>
              </a:ext>
            </a:extLst>
          </a:blip>
          <a:srcRect l="-1" r="14226"/>
          <a:stretch/>
        </p:blipFill>
        <p:spPr>
          <a:xfrm>
            <a:off x="0" y="3200400"/>
            <a:ext cx="4724399" cy="3657600"/>
          </a:xfrm>
          <a:prstGeom prst="rect">
            <a:avLst/>
          </a:prstGeom>
          <a:effectLst>
            <a:softEdge rad="635000"/>
          </a:effectLst>
        </p:spPr>
      </p:pic>
    </p:spTree>
  </p:cSld>
  <p:clrMapOvr>
    <a:masterClrMapping/>
  </p:clrMapOvr>
  <p:transition spd="med">
    <p:wipe dir="r"/>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Parallax">
  <a:themeElements>
    <a:clrScheme name="Parallax">
      <a:dk1>
        <a:sysClr val="windowText" lastClr="000000"/>
      </a:dk1>
      <a:lt1>
        <a:sysClr val="window" lastClr="FFFFFF"/>
      </a:lt1>
      <a:dk2>
        <a:srgbClr val="212121"/>
      </a:dk2>
      <a:lt2>
        <a:srgbClr val="CDD0D1"/>
      </a:lt2>
      <a:accent1>
        <a:srgbClr val="30ACEC"/>
      </a:accent1>
      <a:accent2>
        <a:srgbClr val="80C34F"/>
      </a:accent2>
      <a:accent3>
        <a:srgbClr val="E29D3E"/>
      </a:accent3>
      <a:accent4>
        <a:srgbClr val="D64A3B"/>
      </a:accent4>
      <a:accent5>
        <a:srgbClr val="D64787"/>
      </a:accent5>
      <a:accent6>
        <a:srgbClr val="A666E1"/>
      </a:accent6>
      <a:hlink>
        <a:srgbClr val="3085ED"/>
      </a:hlink>
      <a:folHlink>
        <a:srgbClr val="82B6F4"/>
      </a:folHlink>
    </a:clrScheme>
    <a:fontScheme name="Parallax">
      <a:maj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rallax">
      <a:fillStyleLst>
        <a:solidFill>
          <a:schemeClr val="phClr"/>
        </a:solidFill>
        <a:gradFill rotWithShape="1">
          <a:gsLst>
            <a:gs pos="0">
              <a:schemeClr val="phClr">
                <a:tint val="60000"/>
                <a:lumMod val="104000"/>
              </a:schemeClr>
            </a:gs>
            <a:gs pos="100000">
              <a:schemeClr val="phClr">
                <a:tint val="84000"/>
              </a:schemeClr>
            </a:gs>
          </a:gsLst>
          <a:lin ang="5400000" scaled="0"/>
        </a:gradFill>
        <a:gradFill rotWithShape="1">
          <a:gsLst>
            <a:gs pos="0">
              <a:schemeClr val="phClr">
                <a:tint val="96000"/>
                <a:lumMod val="102000"/>
              </a:schemeClr>
            </a:gs>
            <a:gs pos="100000">
              <a:schemeClr val="phClr">
                <a:shade val="88000"/>
                <a:lumMod val="94000"/>
              </a:schemeClr>
            </a:gs>
          </a:gsLst>
          <a:path path="circle">
            <a:fillToRect l="50000" t="100000" r="100000" b="50000"/>
          </a:path>
        </a:gradFill>
      </a:fillStyleLst>
      <a:lnStyleLst>
        <a:ln w="9525" cap="rnd" cmpd="sng" algn="ctr">
          <a:solidFill>
            <a:schemeClr val="phClr">
              <a:tint val="6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reflection blurRad="12700" stA="26000" endPos="32000" dist="12700" dir="5400000" sy="-100000" rotWithShape="0"/>
          </a:effectLst>
        </a:effectStyle>
        <a:effectStyle>
          <a:effectLst>
            <a:outerShdw blurRad="38100" dist="25400" dir="5400000" rotWithShape="0">
              <a:srgbClr val="000000">
                <a:alpha val="64000"/>
              </a:srgbClr>
            </a:outerShdw>
          </a:effectLst>
          <a:scene3d>
            <a:camera prst="orthographicFront">
              <a:rot lat="0" lon="0" rev="0"/>
            </a:camera>
            <a:lightRig rig="threePt" dir="tl">
              <a:rot lat="0" lon="0" rev="1200000"/>
            </a:lightRig>
          </a:scene3d>
          <a:sp3d>
            <a:bevelT w="25400" h="12700"/>
          </a:sp3d>
        </a:effectStyle>
      </a:effectStyleLst>
      <a:bgFillStyleLst>
        <a:solidFill>
          <a:schemeClr val="phClr"/>
        </a:solidFill>
        <a:gradFill rotWithShape="1">
          <a:gsLst>
            <a:gs pos="0">
              <a:schemeClr val="phClr">
                <a:tint val="90000"/>
                <a:lumMod val="110000"/>
              </a:schemeClr>
            </a:gs>
            <a:gs pos="100000">
              <a:schemeClr val="phClr">
                <a:shade val="64000"/>
                <a:lumMod val="98000"/>
              </a:schemeClr>
            </a:gs>
          </a:gsLst>
          <a:lin ang="5400000" scaled="0"/>
        </a:gradFill>
        <a:blipFill rotWithShape="1">
          <a:blip xmlns:r="http://schemas.openxmlformats.org/officeDocument/2006/relationships" r:embed="rId1">
            <a:duotone>
              <a:schemeClr val="phClr">
                <a:shade val="76000"/>
                <a:satMod val="180000"/>
              </a:schemeClr>
              <a:schemeClr val="phClr">
                <a:tint val="80000"/>
                <a:satMod val="120000"/>
                <a:lumMod val="180000"/>
              </a:schemeClr>
            </a:duotone>
          </a:blip>
          <a:stretch/>
        </a:blipFill>
      </a:bgFillStyleLst>
    </a:fmtScheme>
  </a:themeElements>
  <a:objectDefaults/>
  <a:extraClrSchemeLst/>
  <a:extLst>
    <a:ext uri="{05A4C25C-085E-4340-85A3-A5531E510DB2}">
      <thm15:themeFamily xmlns:thm15="http://schemas.microsoft.com/office/thememl/2012/main" name="Parallax" id="{3388167B-A2EB-4685-9635-1831D9AEF8C4}" vid="{4F7A876A-7598-49CA-AFC8-8EDA2551E4A7}"/>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outs:outSpaceData xmlns:outs="http://schemas.microsoft.com/office/2009/outspace/metadata">
  <outs:relatedDates>
    <outs:relatedDate>
      <outs:type>3</outs:type>
      <outs:displayName>Last Modified</outs:displayName>
      <outs:dateTime>2009-02-28T23:54:30Z</outs:dateTime>
      <outs:isPinned>true</outs:isPinned>
    </outs:relatedDate>
    <outs:relatedDate>
      <outs:type>2</outs:type>
      <outs:displayName>Created</outs:displayName>
      <outs:dateTime>2009-01-16T19:25:40Z</outs:dateTime>
      <outs:isPinned>true</outs:isPinned>
    </outs:relatedDate>
    <outs:relatedDate>
      <outs:type>4</outs:type>
      <outs:displayName>Last Printed</outs:displayName>
      <outs:dateTime/>
      <outs:isPinned>true</outs:isPinned>
    </outs:relatedDate>
  </outs:relatedDates>
  <outs:relatedDocuments>
    <outs:relatedDocument>
      <outs:type>2</outs:type>
      <outs:displayName>Other documents in current folder</outs:displayName>
      <outs:uri/>
      <outs:isPinned>true</outs:isPinned>
    </outs:relatedDocument>
  </outs:relatedDocuments>
  <outs:relatedPeople>
    <outs:relatedPeopleItem>
      <outs:category>Author</outs:category>
      <outs:people>
        <outs:relatedPerson>
          <outs:displayName>Go! Series</outs:displayName>
          <outs:accountName/>
        </outs:relatedPerson>
      </outs:people>
      <outs:source>0</outs:source>
      <outs:isPinned>true</outs:isPinned>
    </outs:relatedPeopleItem>
    <outs:relatedPeopleItem>
      <outs:category>Last modified by</outs:category>
      <outs:people>
        <outs:relatedPerson>
          <outs:displayName>Corporate</outs:displayName>
          <outs:accountName/>
        </outs:relatedPerson>
      </outs:people>
      <outs:source>0</outs:source>
      <outs:isPinned>true</outs:isPinned>
    </outs:relatedPeopleItem>
    <outs:relatedPeopleItem>
      <outs:category>Manager</outs:category>
      <outs:people/>
      <outs:source>0</outs:source>
      <outs:isPinned>false</outs:isPinned>
    </outs:relatedPeopleItem>
  </outs:relatedPeople>
  <propertyMetadataList xmlns="http://schemas.microsoft.com/office/2009/outspace/metadata">
    <propertyMetadata>
      <type>0</type>
      <propertyId>2228224</propertyId>
      <propertyName/>
      <isPinned>true</isPinned>
    </propertyMetadata>
    <propertyMetadata>
      <type>0</type>
      <propertyId>1114115</propertyId>
      <propertyName/>
      <isPinned>true</isPinned>
    </propertyMetadata>
    <propertyMetadata>
      <type>0</type>
      <propertyId>1114117</propertyId>
      <propertyName/>
      <isPinned>true</isPinned>
    </propertyMetadata>
    <propertyMetadata>
      <type>0</type>
      <propertyId>589825</propertyId>
      <propertyName/>
      <isPinned>false</isPinned>
    </propertyMetadata>
    <propertyMetadata>
      <type>0</type>
      <propertyId>1114116</propertyId>
      <propertyName/>
      <isPinned>false</isPinned>
    </propertyMetadata>
    <propertyMetadata>
      <type>0</type>
      <propertyId>14</propertyId>
      <propertyName/>
      <isPinned>true</isPinned>
    </propertyMetadata>
    <propertyMetadata>
      <type>0</type>
      <propertyId>8</propertyId>
      <propertyName/>
      <isPinned>true</isPinned>
    </propertyMetadata>
    <propertyMetadata>
      <type>0</type>
      <propertyId>6</propertyId>
      <propertyName/>
      <isPinned>false</isPinned>
    </propertyMetadata>
    <propertyMetadata>
      <type>0</type>
      <propertyId>1114118</propertyId>
      <propertyName/>
      <isPinned>false</isPinned>
    </propertyMetadata>
    <propertyMetadata>
      <type>0</type>
      <propertyId>1179649</propertyId>
      <propertyName/>
      <isPinned>false</isPinned>
    </propertyMetadata>
    <propertyMetadata>
      <type>0</type>
      <propertyId>655365</propertyId>
      <propertyName/>
      <isPinned>false</isPinned>
    </propertyMetadata>
    <propertyMetadata>
      <type>0</type>
      <propertyId>1</propertyId>
      <propertyName/>
      <isPinned>false</isPinned>
    </propertyMetadata>
    <propertyMetadata>
      <type>0</type>
      <propertyId>0</propertyId>
      <propertyName/>
      <isPinned>true</isPinned>
    </propertyMetadata>
    <propertyMetadata>
      <type>0</type>
      <propertyId>13</propertyId>
      <propertyName/>
      <isPinned>false</isPinned>
    </propertyMetadata>
    <propertyMetadata>
      <type>0</type>
      <propertyId>1179653</propertyId>
      <propertyName/>
      <isPinned>false</isPinned>
    </propertyMetadata>
    <propertyMetadata>
      <type>0</type>
      <propertyId>22</propertyId>
      <propertyName/>
      <isPinned>false</isPinned>
    </propertyMetadata>
  </propertyMetadataList>
  <outs:corruptMetadataWasLost/>
</outs:outSpaceData>
</file>

<file path=customXml/itemProps1.xml><?xml version="1.0" encoding="utf-8"?>
<ds:datastoreItem xmlns:ds="http://schemas.openxmlformats.org/officeDocument/2006/customXml" ds:itemID="{644A88F3-ED83-4EBC-AC17-E1484958A0A4}">
  <ds:schemaRefs>
    <ds:schemaRef ds:uri="http://schemas.microsoft.com/office/2009/outspace/metadata"/>
  </ds:schemaRefs>
</ds:datastoreItem>
</file>

<file path=docProps/app.xml><?xml version="1.0" encoding="utf-8"?>
<Properties xmlns="http://schemas.openxmlformats.org/officeDocument/2006/extended-properties" xmlns:vt="http://schemas.openxmlformats.org/officeDocument/2006/docPropsVTypes">
  <Template>Parallax</Template>
  <TotalTime>365</TotalTime>
  <Words>164</Words>
  <Application>Microsoft Office PowerPoint</Application>
  <PresentationFormat>Widescreen</PresentationFormat>
  <Paragraphs>30</Paragraphs>
  <Slides>6</Slides>
  <Notes>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6</vt:i4>
      </vt:variant>
    </vt:vector>
  </HeadingPairs>
  <TitlesOfParts>
    <vt:vector size="11" baseType="lpstr">
      <vt:lpstr>Arial</vt:lpstr>
      <vt:lpstr>Calibri</vt:lpstr>
      <vt:lpstr>Corbel</vt:lpstr>
      <vt:lpstr>Wingdings</vt:lpstr>
      <vt:lpstr>Parallax</vt:lpstr>
      <vt:lpstr>Sensation Park</vt:lpstr>
      <vt:lpstr>Our Top Priority</vt:lpstr>
      <vt:lpstr>Injury Prevention—Protect Guests</vt:lpstr>
      <vt:lpstr>Summer Season</vt:lpstr>
      <vt:lpstr>Prevent Heatstroke During the Hot Summer Season</vt:lpstr>
      <vt:lpstr>At Sensation Park</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Sensation Park</dc:title>
  <dc:subject>Course, Section #</dc:subject>
  <dc:creator>GO! Series</dc:creator>
  <cp:keywords>safety presentation</cp:keywords>
  <cp:lastModifiedBy>Firstname Lastname</cp:lastModifiedBy>
  <cp:revision>45</cp:revision>
  <dcterms:created xsi:type="dcterms:W3CDTF">2009-01-16T19:25:40Z</dcterms:created>
  <dcterms:modified xsi:type="dcterms:W3CDTF">2012-11-28T22:28:24Z</dcterms:modified>
</cp:coreProperties>
</file>