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2"/>
  </p:sldMasterIdLst>
  <p:notesMasterIdLst>
    <p:notesMasterId r:id="rId9"/>
  </p:notesMasterIdLst>
  <p:handoutMasterIdLst>
    <p:handoutMasterId r:id="rId10"/>
  </p:handoutMasterIdLst>
  <p:sldIdLst>
    <p:sldId id="258" r:id="rId3"/>
    <p:sldId id="259" r:id="rId4"/>
    <p:sldId id="260" r:id="rId5"/>
    <p:sldId id="261" r:id="rId6"/>
    <p:sldId id="256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O! Series" initials="G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68" autoAdjust="0"/>
    <p:restoredTop sz="87034" autoAdjust="0"/>
  </p:normalViewPr>
  <p:slideViewPr>
    <p:cSldViewPr>
      <p:cViewPr varScale="1">
        <p:scale>
          <a:sx n="76" d="100"/>
          <a:sy n="76" d="100"/>
        </p:scale>
        <p:origin x="66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7E5FE9-203B-4319-B7C4-807F6D508FF9}" type="doc">
      <dgm:prSet loTypeId="urn:microsoft.com/office/officeart/2005/8/layout/vList5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57701B3-78A6-4CF2-8890-01A95F3FB3B0}">
      <dgm:prSet phldrT="[Text]"/>
      <dgm:spPr/>
      <dgm:t>
        <a:bodyPr/>
        <a:lstStyle/>
        <a:p>
          <a:r>
            <a:rPr lang="en-US" dirty="0" smtClean="0"/>
            <a:t>Canada</a:t>
          </a:r>
          <a:endParaRPr lang="en-US" dirty="0"/>
        </a:p>
      </dgm:t>
    </dgm:pt>
    <dgm:pt modelId="{E56A9AFB-481A-4EC8-9850-902D5F166E5B}" type="parTrans" cxnId="{70C3C044-0229-4227-99CB-51CCAED76F6B}">
      <dgm:prSet/>
      <dgm:spPr/>
      <dgm:t>
        <a:bodyPr/>
        <a:lstStyle/>
        <a:p>
          <a:endParaRPr lang="en-US"/>
        </a:p>
      </dgm:t>
    </dgm:pt>
    <dgm:pt modelId="{169C649B-9951-4868-A46D-AD934B348B5A}" type="sibTrans" cxnId="{70C3C044-0229-4227-99CB-51CCAED76F6B}">
      <dgm:prSet/>
      <dgm:spPr/>
      <dgm:t>
        <a:bodyPr/>
        <a:lstStyle/>
        <a:p>
          <a:endParaRPr lang="en-US"/>
        </a:p>
      </dgm:t>
    </dgm:pt>
    <dgm:pt modelId="{52F444A6-8B50-4A19-93BB-50765782AC23}">
      <dgm:prSet phldrT="[Text]"/>
      <dgm:spPr/>
      <dgm:t>
        <a:bodyPr/>
        <a:lstStyle/>
        <a:p>
          <a:r>
            <a:rPr lang="en-US" dirty="0" smtClean="0"/>
            <a:t>July 2016</a:t>
          </a:r>
          <a:endParaRPr lang="en-US" dirty="0"/>
        </a:p>
      </dgm:t>
    </dgm:pt>
    <dgm:pt modelId="{AF655466-0B6F-49EA-AC9C-A0CC3D7D9A6E}" type="parTrans" cxnId="{6DDC85A6-C864-4888-87D5-09A98FC51949}">
      <dgm:prSet/>
      <dgm:spPr/>
      <dgm:t>
        <a:bodyPr/>
        <a:lstStyle/>
        <a:p>
          <a:endParaRPr lang="en-US"/>
        </a:p>
      </dgm:t>
    </dgm:pt>
    <dgm:pt modelId="{823D3903-9D3E-4390-AEBC-1F9E4575445E}" type="sibTrans" cxnId="{6DDC85A6-C864-4888-87D5-09A98FC51949}">
      <dgm:prSet/>
      <dgm:spPr/>
      <dgm:t>
        <a:bodyPr/>
        <a:lstStyle/>
        <a:p>
          <a:endParaRPr lang="en-US"/>
        </a:p>
      </dgm:t>
    </dgm:pt>
    <dgm:pt modelId="{EC78F9D5-B9AE-444B-863F-A5A84869EDDC}">
      <dgm:prSet phldrT="[Text]"/>
      <dgm:spPr/>
      <dgm:t>
        <a:bodyPr/>
        <a:lstStyle/>
        <a:p>
          <a:r>
            <a:rPr lang="en-US" dirty="0" smtClean="0"/>
            <a:t>U.S.</a:t>
          </a:r>
          <a:endParaRPr lang="en-US" dirty="0"/>
        </a:p>
      </dgm:t>
    </dgm:pt>
    <dgm:pt modelId="{00A8120E-FCA1-4255-BA3F-A2E117726E80}" type="parTrans" cxnId="{1A657142-A71C-453C-9CE9-5907487FD40A}">
      <dgm:prSet/>
      <dgm:spPr/>
      <dgm:t>
        <a:bodyPr/>
        <a:lstStyle/>
        <a:p>
          <a:endParaRPr lang="en-US"/>
        </a:p>
      </dgm:t>
    </dgm:pt>
    <dgm:pt modelId="{47F5EA26-3457-4732-A9E8-F2C821583FD5}" type="sibTrans" cxnId="{1A657142-A71C-453C-9CE9-5907487FD40A}">
      <dgm:prSet/>
      <dgm:spPr/>
      <dgm:t>
        <a:bodyPr/>
        <a:lstStyle/>
        <a:p>
          <a:endParaRPr lang="en-US"/>
        </a:p>
      </dgm:t>
    </dgm:pt>
    <dgm:pt modelId="{DB1B6DB6-86C9-4F84-81EB-4AECEB9833BC}">
      <dgm:prSet phldrT="[Text]"/>
      <dgm:spPr/>
      <dgm:t>
        <a:bodyPr/>
        <a:lstStyle/>
        <a:p>
          <a:r>
            <a:rPr lang="en-US" dirty="0" smtClean="0"/>
            <a:t>July 2016</a:t>
          </a:r>
          <a:endParaRPr lang="en-US" dirty="0"/>
        </a:p>
      </dgm:t>
    </dgm:pt>
    <dgm:pt modelId="{97CF344E-2F3B-45B6-9438-B02D90E78F22}" type="parTrans" cxnId="{F04D6EFD-4F24-47F7-8A7E-079652A23F2F}">
      <dgm:prSet/>
      <dgm:spPr/>
      <dgm:t>
        <a:bodyPr/>
        <a:lstStyle/>
        <a:p>
          <a:endParaRPr lang="en-US"/>
        </a:p>
      </dgm:t>
    </dgm:pt>
    <dgm:pt modelId="{6E7FB635-42F0-43B8-9E83-76EAAD37AD99}" type="sibTrans" cxnId="{F04D6EFD-4F24-47F7-8A7E-079652A23F2F}">
      <dgm:prSet/>
      <dgm:spPr/>
      <dgm:t>
        <a:bodyPr/>
        <a:lstStyle/>
        <a:p>
          <a:endParaRPr lang="en-US"/>
        </a:p>
      </dgm:t>
    </dgm:pt>
    <dgm:pt modelId="{CE526451-01C3-4073-B8C2-2E56CAF565FB}">
      <dgm:prSet/>
      <dgm:spPr/>
      <dgm:t>
        <a:bodyPr/>
        <a:lstStyle/>
        <a:p>
          <a:r>
            <a:rPr lang="en-US" dirty="0" smtClean="0"/>
            <a:t>Mexico</a:t>
          </a:r>
          <a:endParaRPr lang="en-US" dirty="0"/>
        </a:p>
      </dgm:t>
    </dgm:pt>
    <dgm:pt modelId="{BD584BD2-27F9-4688-87F6-F996F14E76A1}" type="parTrans" cxnId="{F10CD8C9-D9B3-4231-B5EA-F08B0327E109}">
      <dgm:prSet/>
      <dgm:spPr/>
      <dgm:t>
        <a:bodyPr/>
        <a:lstStyle/>
        <a:p>
          <a:endParaRPr lang="en-US"/>
        </a:p>
      </dgm:t>
    </dgm:pt>
    <dgm:pt modelId="{30F466D6-8B67-402C-BC1B-B41BD84EA16C}" type="sibTrans" cxnId="{F10CD8C9-D9B3-4231-B5EA-F08B0327E109}">
      <dgm:prSet/>
      <dgm:spPr/>
      <dgm:t>
        <a:bodyPr/>
        <a:lstStyle/>
        <a:p>
          <a:endParaRPr lang="en-US"/>
        </a:p>
      </dgm:t>
    </dgm:pt>
    <dgm:pt modelId="{7AAC44A6-BF29-4E53-A2CB-890B33E2740D}">
      <dgm:prSet/>
      <dgm:spPr/>
      <dgm:t>
        <a:bodyPr/>
        <a:lstStyle/>
        <a:p>
          <a:r>
            <a:rPr lang="en-US" dirty="0" smtClean="0"/>
            <a:t>September 2016</a:t>
          </a:r>
          <a:endParaRPr lang="en-US" dirty="0"/>
        </a:p>
      </dgm:t>
    </dgm:pt>
    <dgm:pt modelId="{8FA1EEC8-EE8E-43F8-8E62-5793C5884612}" type="parTrans" cxnId="{4EF9D457-26EA-4730-9F5E-E488BF48145A}">
      <dgm:prSet/>
      <dgm:spPr/>
      <dgm:t>
        <a:bodyPr/>
        <a:lstStyle/>
        <a:p>
          <a:endParaRPr lang="en-US"/>
        </a:p>
      </dgm:t>
    </dgm:pt>
    <dgm:pt modelId="{85DD8EA1-9D2A-4C30-BDEE-4AD2CEF75FF3}" type="sibTrans" cxnId="{4EF9D457-26EA-4730-9F5E-E488BF48145A}">
      <dgm:prSet/>
      <dgm:spPr/>
      <dgm:t>
        <a:bodyPr/>
        <a:lstStyle/>
        <a:p>
          <a:endParaRPr lang="en-US"/>
        </a:p>
      </dgm:t>
    </dgm:pt>
    <dgm:pt modelId="{1F7E11F9-A663-4790-A8DA-DBB4783FC2E4}" type="pres">
      <dgm:prSet presAssocID="{BD7E5FE9-203B-4319-B7C4-807F6D508FF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E063EF-9AC1-4E10-A8F2-394303DE6528}" type="pres">
      <dgm:prSet presAssocID="{957701B3-78A6-4CF2-8890-01A95F3FB3B0}" presName="linNode" presStyleCnt="0"/>
      <dgm:spPr/>
      <dgm:t>
        <a:bodyPr/>
        <a:lstStyle/>
        <a:p>
          <a:endParaRPr lang="en-US"/>
        </a:p>
      </dgm:t>
    </dgm:pt>
    <dgm:pt modelId="{2B2D67C0-5F30-4A5D-B1EE-5C5FFD7F3EF5}" type="pres">
      <dgm:prSet presAssocID="{957701B3-78A6-4CF2-8890-01A95F3FB3B0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0C3FB0-7B44-41DA-9BD6-81D44BD48586}" type="pres">
      <dgm:prSet presAssocID="{957701B3-78A6-4CF2-8890-01A95F3FB3B0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5CBE5B-582D-4851-95B1-336EFAC3909A}" type="pres">
      <dgm:prSet presAssocID="{169C649B-9951-4868-A46D-AD934B348B5A}" presName="sp" presStyleCnt="0"/>
      <dgm:spPr/>
      <dgm:t>
        <a:bodyPr/>
        <a:lstStyle/>
        <a:p>
          <a:endParaRPr lang="en-US"/>
        </a:p>
      </dgm:t>
    </dgm:pt>
    <dgm:pt modelId="{22487FAC-F9C5-408D-8FD5-7634FC3D23B3}" type="pres">
      <dgm:prSet presAssocID="{EC78F9D5-B9AE-444B-863F-A5A84869EDDC}" presName="linNode" presStyleCnt="0"/>
      <dgm:spPr/>
      <dgm:t>
        <a:bodyPr/>
        <a:lstStyle/>
        <a:p>
          <a:endParaRPr lang="en-US"/>
        </a:p>
      </dgm:t>
    </dgm:pt>
    <dgm:pt modelId="{AA2AE101-D66E-4313-94E9-D1AE800A4FB1}" type="pres">
      <dgm:prSet presAssocID="{EC78F9D5-B9AE-444B-863F-A5A84869EDD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728453-EE22-4409-A943-0A2887FE3EB3}" type="pres">
      <dgm:prSet presAssocID="{EC78F9D5-B9AE-444B-863F-A5A84869EDD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D1588-1FED-4E90-8240-F5C7B81CA431}" type="pres">
      <dgm:prSet presAssocID="{47F5EA26-3457-4732-A9E8-F2C821583FD5}" presName="sp" presStyleCnt="0"/>
      <dgm:spPr/>
      <dgm:t>
        <a:bodyPr/>
        <a:lstStyle/>
        <a:p>
          <a:endParaRPr lang="en-US"/>
        </a:p>
      </dgm:t>
    </dgm:pt>
    <dgm:pt modelId="{56A71E75-49BC-412D-B40F-FD000AB53ADB}" type="pres">
      <dgm:prSet presAssocID="{CE526451-01C3-4073-B8C2-2E56CAF565FB}" presName="linNode" presStyleCnt="0"/>
      <dgm:spPr/>
      <dgm:t>
        <a:bodyPr/>
        <a:lstStyle/>
        <a:p>
          <a:endParaRPr lang="en-US"/>
        </a:p>
      </dgm:t>
    </dgm:pt>
    <dgm:pt modelId="{84B7DD73-082E-48C7-AC9F-CAB980B1A959}" type="pres">
      <dgm:prSet presAssocID="{CE526451-01C3-4073-B8C2-2E56CAF565FB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94C323-9BDD-4F89-A3EC-6E686959E66A}" type="pres">
      <dgm:prSet presAssocID="{CE526451-01C3-4073-B8C2-2E56CAF565FB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28146A-0BB6-4B0C-B59D-D9EB6BCD1FA1}" type="presOf" srcId="{DB1B6DB6-86C9-4F84-81EB-4AECEB9833BC}" destId="{C4728453-EE22-4409-A943-0A2887FE3EB3}" srcOrd="0" destOrd="0" presId="urn:microsoft.com/office/officeart/2005/8/layout/vList5"/>
    <dgm:cxn modelId="{F04D6EFD-4F24-47F7-8A7E-079652A23F2F}" srcId="{EC78F9D5-B9AE-444B-863F-A5A84869EDDC}" destId="{DB1B6DB6-86C9-4F84-81EB-4AECEB9833BC}" srcOrd="0" destOrd="0" parTransId="{97CF344E-2F3B-45B6-9438-B02D90E78F22}" sibTransId="{6E7FB635-42F0-43B8-9E83-76EAAD37AD99}"/>
    <dgm:cxn modelId="{F67A86AA-0F61-4B8F-BAFC-137C94BBD30E}" type="presOf" srcId="{52F444A6-8B50-4A19-93BB-50765782AC23}" destId="{5B0C3FB0-7B44-41DA-9BD6-81D44BD48586}" srcOrd="0" destOrd="0" presId="urn:microsoft.com/office/officeart/2005/8/layout/vList5"/>
    <dgm:cxn modelId="{95B02267-9C6D-4901-B018-49622919F391}" type="presOf" srcId="{7AAC44A6-BF29-4E53-A2CB-890B33E2740D}" destId="{8394C323-9BDD-4F89-A3EC-6E686959E66A}" srcOrd="0" destOrd="0" presId="urn:microsoft.com/office/officeart/2005/8/layout/vList5"/>
    <dgm:cxn modelId="{C8810883-2E8E-4472-A506-6C31E06BFC87}" type="presOf" srcId="{BD7E5FE9-203B-4319-B7C4-807F6D508FF9}" destId="{1F7E11F9-A663-4790-A8DA-DBB4783FC2E4}" srcOrd="0" destOrd="0" presId="urn:microsoft.com/office/officeart/2005/8/layout/vList5"/>
    <dgm:cxn modelId="{E8EAB7EE-39A8-4CBA-A87A-B4F49C04F124}" type="presOf" srcId="{957701B3-78A6-4CF2-8890-01A95F3FB3B0}" destId="{2B2D67C0-5F30-4A5D-B1EE-5C5FFD7F3EF5}" srcOrd="0" destOrd="0" presId="urn:microsoft.com/office/officeart/2005/8/layout/vList5"/>
    <dgm:cxn modelId="{CC397653-1B89-4726-BF54-7698A1422C7E}" type="presOf" srcId="{EC78F9D5-B9AE-444B-863F-A5A84869EDDC}" destId="{AA2AE101-D66E-4313-94E9-D1AE800A4FB1}" srcOrd="0" destOrd="0" presId="urn:microsoft.com/office/officeart/2005/8/layout/vList5"/>
    <dgm:cxn modelId="{4EF9D457-26EA-4730-9F5E-E488BF48145A}" srcId="{CE526451-01C3-4073-B8C2-2E56CAF565FB}" destId="{7AAC44A6-BF29-4E53-A2CB-890B33E2740D}" srcOrd="0" destOrd="0" parTransId="{8FA1EEC8-EE8E-43F8-8E62-5793C5884612}" sibTransId="{85DD8EA1-9D2A-4C30-BDEE-4AD2CEF75FF3}"/>
    <dgm:cxn modelId="{1A657142-A71C-453C-9CE9-5907487FD40A}" srcId="{BD7E5FE9-203B-4319-B7C4-807F6D508FF9}" destId="{EC78F9D5-B9AE-444B-863F-A5A84869EDDC}" srcOrd="1" destOrd="0" parTransId="{00A8120E-FCA1-4255-BA3F-A2E117726E80}" sibTransId="{47F5EA26-3457-4732-A9E8-F2C821583FD5}"/>
    <dgm:cxn modelId="{11B772B9-6D2E-4547-9D30-F8F2AAAA0B7F}" type="presOf" srcId="{CE526451-01C3-4073-B8C2-2E56CAF565FB}" destId="{84B7DD73-082E-48C7-AC9F-CAB980B1A959}" srcOrd="0" destOrd="0" presId="urn:microsoft.com/office/officeart/2005/8/layout/vList5"/>
    <dgm:cxn modelId="{6DDC85A6-C864-4888-87D5-09A98FC51949}" srcId="{957701B3-78A6-4CF2-8890-01A95F3FB3B0}" destId="{52F444A6-8B50-4A19-93BB-50765782AC23}" srcOrd="0" destOrd="0" parTransId="{AF655466-0B6F-49EA-AC9C-A0CC3D7D9A6E}" sibTransId="{823D3903-9D3E-4390-AEBC-1F9E4575445E}"/>
    <dgm:cxn modelId="{F10CD8C9-D9B3-4231-B5EA-F08B0327E109}" srcId="{BD7E5FE9-203B-4319-B7C4-807F6D508FF9}" destId="{CE526451-01C3-4073-B8C2-2E56CAF565FB}" srcOrd="2" destOrd="0" parTransId="{BD584BD2-27F9-4688-87F6-F996F14E76A1}" sibTransId="{30F466D6-8B67-402C-BC1B-B41BD84EA16C}"/>
    <dgm:cxn modelId="{70C3C044-0229-4227-99CB-51CCAED76F6B}" srcId="{BD7E5FE9-203B-4319-B7C4-807F6D508FF9}" destId="{957701B3-78A6-4CF2-8890-01A95F3FB3B0}" srcOrd="0" destOrd="0" parTransId="{E56A9AFB-481A-4EC8-9850-902D5F166E5B}" sibTransId="{169C649B-9951-4868-A46D-AD934B348B5A}"/>
    <dgm:cxn modelId="{CF34954A-7372-4A39-8781-46315055B78F}" type="presParOf" srcId="{1F7E11F9-A663-4790-A8DA-DBB4783FC2E4}" destId="{D1E063EF-9AC1-4E10-A8F2-394303DE6528}" srcOrd="0" destOrd="0" presId="urn:microsoft.com/office/officeart/2005/8/layout/vList5"/>
    <dgm:cxn modelId="{8961A555-EB13-4433-A20D-E146AFE7B916}" type="presParOf" srcId="{D1E063EF-9AC1-4E10-A8F2-394303DE6528}" destId="{2B2D67C0-5F30-4A5D-B1EE-5C5FFD7F3EF5}" srcOrd="0" destOrd="0" presId="urn:microsoft.com/office/officeart/2005/8/layout/vList5"/>
    <dgm:cxn modelId="{C1B5194F-D1A1-4873-8651-E84518E13AAF}" type="presParOf" srcId="{D1E063EF-9AC1-4E10-A8F2-394303DE6528}" destId="{5B0C3FB0-7B44-41DA-9BD6-81D44BD48586}" srcOrd="1" destOrd="0" presId="urn:microsoft.com/office/officeart/2005/8/layout/vList5"/>
    <dgm:cxn modelId="{3AE49797-2524-4B89-8AA8-70C48C6C42A2}" type="presParOf" srcId="{1F7E11F9-A663-4790-A8DA-DBB4783FC2E4}" destId="{ED5CBE5B-582D-4851-95B1-336EFAC3909A}" srcOrd="1" destOrd="0" presId="urn:microsoft.com/office/officeart/2005/8/layout/vList5"/>
    <dgm:cxn modelId="{8981CC8D-E89D-4CC3-ABDB-1D3DA9CDA808}" type="presParOf" srcId="{1F7E11F9-A663-4790-A8DA-DBB4783FC2E4}" destId="{22487FAC-F9C5-408D-8FD5-7634FC3D23B3}" srcOrd="2" destOrd="0" presId="urn:microsoft.com/office/officeart/2005/8/layout/vList5"/>
    <dgm:cxn modelId="{C2441705-90AD-4B1F-8F02-D0E327862512}" type="presParOf" srcId="{22487FAC-F9C5-408D-8FD5-7634FC3D23B3}" destId="{AA2AE101-D66E-4313-94E9-D1AE800A4FB1}" srcOrd="0" destOrd="0" presId="urn:microsoft.com/office/officeart/2005/8/layout/vList5"/>
    <dgm:cxn modelId="{B47A4612-42CC-4636-8A16-230277494411}" type="presParOf" srcId="{22487FAC-F9C5-408D-8FD5-7634FC3D23B3}" destId="{C4728453-EE22-4409-A943-0A2887FE3EB3}" srcOrd="1" destOrd="0" presId="urn:microsoft.com/office/officeart/2005/8/layout/vList5"/>
    <dgm:cxn modelId="{037C114B-3AA0-4554-A05A-16D646080987}" type="presParOf" srcId="{1F7E11F9-A663-4790-A8DA-DBB4783FC2E4}" destId="{F24D1588-1FED-4E90-8240-F5C7B81CA431}" srcOrd="3" destOrd="0" presId="urn:microsoft.com/office/officeart/2005/8/layout/vList5"/>
    <dgm:cxn modelId="{4D741BEF-EE0D-44C6-B623-3D474F6E9F7C}" type="presParOf" srcId="{1F7E11F9-A663-4790-A8DA-DBB4783FC2E4}" destId="{56A71E75-49BC-412D-B40F-FD000AB53ADB}" srcOrd="4" destOrd="0" presId="urn:microsoft.com/office/officeart/2005/8/layout/vList5"/>
    <dgm:cxn modelId="{5D5659BF-3D9F-48B7-8216-A78A0F121F1C}" type="presParOf" srcId="{56A71E75-49BC-412D-B40F-FD000AB53ADB}" destId="{84B7DD73-082E-48C7-AC9F-CAB980B1A959}" srcOrd="0" destOrd="0" presId="urn:microsoft.com/office/officeart/2005/8/layout/vList5"/>
    <dgm:cxn modelId="{B8D654BE-9254-469D-BE2A-B3B803F95B14}" type="presParOf" srcId="{56A71E75-49BC-412D-B40F-FD000AB53ADB}" destId="{8394C323-9BDD-4F89-A3EC-6E686959E66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A3327F-5E79-4F7D-A69E-A31EA1DE4A1C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801ADD-50E0-40AC-AC76-158F809DF810}">
      <dgm:prSet phldrT="[Text]"/>
      <dgm:spPr/>
      <dgm:t>
        <a:bodyPr/>
        <a:lstStyle/>
        <a:p>
          <a:r>
            <a:rPr lang="en-US" dirty="0" smtClean="0"/>
            <a:t>Sophia Ackerman</a:t>
          </a:r>
        </a:p>
        <a:p>
          <a:r>
            <a:rPr lang="en-US" dirty="0" smtClean="0"/>
            <a:t>United States</a:t>
          </a:r>
          <a:endParaRPr lang="en-US" dirty="0"/>
        </a:p>
      </dgm:t>
    </dgm:pt>
    <dgm:pt modelId="{DB764C7C-4BAF-406A-84AA-7A9A65730311}" type="parTrans" cxnId="{41C000ED-F248-4BE4-8634-55575345A549}">
      <dgm:prSet/>
      <dgm:spPr/>
      <dgm:t>
        <a:bodyPr/>
        <a:lstStyle/>
        <a:p>
          <a:endParaRPr lang="en-US"/>
        </a:p>
      </dgm:t>
    </dgm:pt>
    <dgm:pt modelId="{637F5B82-1A87-42C2-BB0B-28264B1C834D}" type="sibTrans" cxnId="{41C000ED-F248-4BE4-8634-55575345A549}">
      <dgm:prSet/>
      <dgm:spPr/>
      <dgm:t>
        <a:bodyPr/>
        <a:lstStyle/>
        <a:p>
          <a:endParaRPr lang="en-US"/>
        </a:p>
      </dgm:t>
    </dgm:pt>
    <dgm:pt modelId="{6C51637B-3A13-4F95-9286-2B9FE0F3F24B}">
      <dgm:prSet phldrT="[Text]"/>
      <dgm:spPr/>
      <dgm:t>
        <a:bodyPr/>
        <a:lstStyle/>
        <a:p>
          <a:r>
            <a:rPr lang="en-US" dirty="0" smtClean="0"/>
            <a:t>Joseph Mercado</a:t>
          </a:r>
        </a:p>
        <a:p>
          <a:r>
            <a:rPr lang="en-US" dirty="0" smtClean="0"/>
            <a:t>Mexico</a:t>
          </a:r>
          <a:endParaRPr lang="en-US" dirty="0"/>
        </a:p>
      </dgm:t>
    </dgm:pt>
    <dgm:pt modelId="{D95E0B96-9A8C-4EF9-92A0-7AB87276C739}" type="parTrans" cxnId="{DB3CAF65-29DF-4A6F-A845-F66A969A723E}">
      <dgm:prSet/>
      <dgm:spPr/>
      <dgm:t>
        <a:bodyPr/>
        <a:lstStyle/>
        <a:p>
          <a:endParaRPr lang="en-US"/>
        </a:p>
      </dgm:t>
    </dgm:pt>
    <dgm:pt modelId="{F7BF7EB8-A4EC-410F-A764-02959BC517AC}" type="sibTrans" cxnId="{DB3CAF65-29DF-4A6F-A845-F66A969A723E}">
      <dgm:prSet/>
      <dgm:spPr/>
      <dgm:t>
        <a:bodyPr/>
        <a:lstStyle/>
        <a:p>
          <a:endParaRPr lang="en-US"/>
        </a:p>
      </dgm:t>
    </dgm:pt>
    <dgm:pt modelId="{66770480-8ABB-40CB-A7DF-376B5B4DE3A2}">
      <dgm:prSet phldrT="[Text]"/>
      <dgm:spPr/>
      <dgm:t>
        <a:bodyPr/>
        <a:lstStyle/>
        <a:p>
          <a:r>
            <a:rPr lang="en-US" dirty="0" smtClean="0"/>
            <a:t>Michael Lewis</a:t>
          </a:r>
        </a:p>
        <a:p>
          <a:r>
            <a:rPr lang="en-US" dirty="0" smtClean="0"/>
            <a:t>Canada</a:t>
          </a:r>
          <a:endParaRPr lang="en-US" dirty="0"/>
        </a:p>
      </dgm:t>
    </dgm:pt>
    <dgm:pt modelId="{B63B2DCA-6D49-46E7-8490-319FE34E895F}" type="parTrans" cxnId="{A0EBFBAD-1D09-4F64-8D81-A3DE1B240903}">
      <dgm:prSet/>
      <dgm:spPr/>
      <dgm:t>
        <a:bodyPr/>
        <a:lstStyle/>
        <a:p>
          <a:endParaRPr lang="en-US"/>
        </a:p>
      </dgm:t>
    </dgm:pt>
    <dgm:pt modelId="{966C27F2-AE6F-4D42-B082-EC9CCAF14B48}" type="sibTrans" cxnId="{A0EBFBAD-1D09-4F64-8D81-A3DE1B240903}">
      <dgm:prSet/>
      <dgm:spPr/>
      <dgm:t>
        <a:bodyPr/>
        <a:lstStyle/>
        <a:p>
          <a:endParaRPr lang="en-US"/>
        </a:p>
      </dgm:t>
    </dgm:pt>
    <dgm:pt modelId="{80C7BEC0-510C-4170-80E4-6A2E62B058FF}" type="pres">
      <dgm:prSet presAssocID="{7AA3327F-5E79-4F7D-A69E-A31EA1DE4A1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697CAEB-9224-40CA-8972-3C010DC140ED}" type="pres">
      <dgm:prSet presAssocID="{55801ADD-50E0-40AC-AC76-158F809DF810}" presName="composite" presStyleCnt="0"/>
      <dgm:spPr/>
    </dgm:pt>
    <dgm:pt modelId="{57259E0B-3BBF-446D-8098-361DC72E9553}" type="pres">
      <dgm:prSet presAssocID="{55801ADD-50E0-40AC-AC76-158F809DF810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445A07-ED63-44A9-8F8D-98C6613F2E6D}" type="pres">
      <dgm:prSet presAssocID="{55801ADD-50E0-40AC-AC76-158F809DF810}" presName="rect2" presStyleLbl="fgImgPlace1" presStyleIdx="0" presStyleCnt="3" custScaleX="121000" custScaleY="121000"/>
      <dgm:spPr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US"/>
        </a:p>
      </dgm:t>
    </dgm:pt>
    <dgm:pt modelId="{022A7A33-D994-4E83-84D3-E7A9B398E30C}" type="pres">
      <dgm:prSet presAssocID="{637F5B82-1A87-42C2-BB0B-28264B1C834D}" presName="sibTrans" presStyleCnt="0"/>
      <dgm:spPr/>
    </dgm:pt>
    <dgm:pt modelId="{58C4A978-C4B6-47CF-AD50-9FE5DE01B57D}" type="pres">
      <dgm:prSet presAssocID="{6C51637B-3A13-4F95-9286-2B9FE0F3F24B}" presName="composite" presStyleCnt="0"/>
      <dgm:spPr/>
    </dgm:pt>
    <dgm:pt modelId="{4A139261-279A-4214-AAE0-429183DAB65A}" type="pres">
      <dgm:prSet presAssocID="{6C51637B-3A13-4F95-9286-2B9FE0F3F24B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B391B3-F5C2-4F91-B4C8-BCFC29818D8E}" type="pres">
      <dgm:prSet presAssocID="{6C51637B-3A13-4F95-9286-2B9FE0F3F24B}" presName="rect2" presStyleLbl="fgImgPlace1" presStyleIdx="1" presStyleCnt="3" custScaleX="121000" custScaleY="121000"/>
      <dgm:spPr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28D4C91-AF72-4B8E-A09E-BD3725CD4DEB}" type="pres">
      <dgm:prSet presAssocID="{F7BF7EB8-A4EC-410F-A764-02959BC517AC}" presName="sibTrans" presStyleCnt="0"/>
      <dgm:spPr/>
    </dgm:pt>
    <dgm:pt modelId="{C0D52F91-D3E0-4E30-8FF3-13038A54A867}" type="pres">
      <dgm:prSet presAssocID="{66770480-8ABB-40CB-A7DF-376B5B4DE3A2}" presName="composite" presStyleCnt="0"/>
      <dgm:spPr/>
    </dgm:pt>
    <dgm:pt modelId="{DBE2EA15-2F2E-41E3-A8DF-12B0861BBB8A}" type="pres">
      <dgm:prSet presAssocID="{66770480-8ABB-40CB-A7DF-376B5B4DE3A2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AD3374-DA53-4334-A42C-4E5710AC16DE}" type="pres">
      <dgm:prSet presAssocID="{66770480-8ABB-40CB-A7DF-376B5B4DE3A2}" presName="rect2" presStyleLbl="fgImgPlace1" presStyleIdx="2" presStyleCnt="3" custScaleX="121000" custScaleY="121000"/>
      <dgm:spPr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DB3CAF65-29DF-4A6F-A845-F66A969A723E}" srcId="{7AA3327F-5E79-4F7D-A69E-A31EA1DE4A1C}" destId="{6C51637B-3A13-4F95-9286-2B9FE0F3F24B}" srcOrd="1" destOrd="0" parTransId="{D95E0B96-9A8C-4EF9-92A0-7AB87276C739}" sibTransId="{F7BF7EB8-A4EC-410F-A764-02959BC517AC}"/>
    <dgm:cxn modelId="{4B2C07C9-B7F2-4E25-9BC0-7B24FE4E4319}" type="presOf" srcId="{66770480-8ABB-40CB-A7DF-376B5B4DE3A2}" destId="{DBE2EA15-2F2E-41E3-A8DF-12B0861BBB8A}" srcOrd="0" destOrd="0" presId="urn:microsoft.com/office/officeart/2008/layout/PictureStrips"/>
    <dgm:cxn modelId="{9386EC07-27C3-4FD5-A161-8FF18DA4A199}" type="presOf" srcId="{6C51637B-3A13-4F95-9286-2B9FE0F3F24B}" destId="{4A139261-279A-4214-AAE0-429183DAB65A}" srcOrd="0" destOrd="0" presId="urn:microsoft.com/office/officeart/2008/layout/PictureStrips"/>
    <dgm:cxn modelId="{C6F3FB15-E01E-41B4-BF46-A7B94FABADEC}" type="presOf" srcId="{55801ADD-50E0-40AC-AC76-158F809DF810}" destId="{57259E0B-3BBF-446D-8098-361DC72E9553}" srcOrd="0" destOrd="0" presId="urn:microsoft.com/office/officeart/2008/layout/PictureStrips"/>
    <dgm:cxn modelId="{41C000ED-F248-4BE4-8634-55575345A549}" srcId="{7AA3327F-5E79-4F7D-A69E-A31EA1DE4A1C}" destId="{55801ADD-50E0-40AC-AC76-158F809DF810}" srcOrd="0" destOrd="0" parTransId="{DB764C7C-4BAF-406A-84AA-7A9A65730311}" sibTransId="{637F5B82-1A87-42C2-BB0B-28264B1C834D}"/>
    <dgm:cxn modelId="{F7906011-E680-461C-A596-EB7C52D820C1}" type="presOf" srcId="{7AA3327F-5E79-4F7D-A69E-A31EA1DE4A1C}" destId="{80C7BEC0-510C-4170-80E4-6A2E62B058FF}" srcOrd="0" destOrd="0" presId="urn:microsoft.com/office/officeart/2008/layout/PictureStrips"/>
    <dgm:cxn modelId="{A0EBFBAD-1D09-4F64-8D81-A3DE1B240903}" srcId="{7AA3327F-5E79-4F7D-A69E-A31EA1DE4A1C}" destId="{66770480-8ABB-40CB-A7DF-376B5B4DE3A2}" srcOrd="2" destOrd="0" parTransId="{B63B2DCA-6D49-46E7-8490-319FE34E895F}" sibTransId="{966C27F2-AE6F-4D42-B082-EC9CCAF14B48}"/>
    <dgm:cxn modelId="{082EE16D-BDB8-40A4-850E-8B53850EAA8F}" type="presParOf" srcId="{80C7BEC0-510C-4170-80E4-6A2E62B058FF}" destId="{1697CAEB-9224-40CA-8972-3C010DC140ED}" srcOrd="0" destOrd="0" presId="urn:microsoft.com/office/officeart/2008/layout/PictureStrips"/>
    <dgm:cxn modelId="{D0043949-B373-4184-A2B0-E1EFB0F39DC9}" type="presParOf" srcId="{1697CAEB-9224-40CA-8972-3C010DC140ED}" destId="{57259E0B-3BBF-446D-8098-361DC72E9553}" srcOrd="0" destOrd="0" presId="urn:microsoft.com/office/officeart/2008/layout/PictureStrips"/>
    <dgm:cxn modelId="{09B18A04-0E3A-4E0C-B4B1-7DA440DCBB5E}" type="presParOf" srcId="{1697CAEB-9224-40CA-8972-3C010DC140ED}" destId="{09445A07-ED63-44A9-8F8D-98C6613F2E6D}" srcOrd="1" destOrd="0" presId="urn:microsoft.com/office/officeart/2008/layout/PictureStrips"/>
    <dgm:cxn modelId="{7DF86FD3-9BBA-4323-9420-DB22EE479B68}" type="presParOf" srcId="{80C7BEC0-510C-4170-80E4-6A2E62B058FF}" destId="{022A7A33-D994-4E83-84D3-E7A9B398E30C}" srcOrd="1" destOrd="0" presId="urn:microsoft.com/office/officeart/2008/layout/PictureStrips"/>
    <dgm:cxn modelId="{A03B867F-CEB1-4D4F-B48E-4A0DD6E0630B}" type="presParOf" srcId="{80C7BEC0-510C-4170-80E4-6A2E62B058FF}" destId="{58C4A978-C4B6-47CF-AD50-9FE5DE01B57D}" srcOrd="2" destOrd="0" presId="urn:microsoft.com/office/officeart/2008/layout/PictureStrips"/>
    <dgm:cxn modelId="{FF1BAAF1-F344-4112-BD82-39173084E1F3}" type="presParOf" srcId="{58C4A978-C4B6-47CF-AD50-9FE5DE01B57D}" destId="{4A139261-279A-4214-AAE0-429183DAB65A}" srcOrd="0" destOrd="0" presId="urn:microsoft.com/office/officeart/2008/layout/PictureStrips"/>
    <dgm:cxn modelId="{675F2A60-E884-4C93-8E63-C897B0027927}" type="presParOf" srcId="{58C4A978-C4B6-47CF-AD50-9FE5DE01B57D}" destId="{19B391B3-F5C2-4F91-B4C8-BCFC29818D8E}" srcOrd="1" destOrd="0" presId="urn:microsoft.com/office/officeart/2008/layout/PictureStrips"/>
    <dgm:cxn modelId="{F8A2A7E1-583D-4159-86C8-5ACC02F8B93F}" type="presParOf" srcId="{80C7BEC0-510C-4170-80E4-6A2E62B058FF}" destId="{E28D4C91-AF72-4B8E-A09E-BD3725CD4DEB}" srcOrd="3" destOrd="0" presId="urn:microsoft.com/office/officeart/2008/layout/PictureStrips"/>
    <dgm:cxn modelId="{1B9DF77A-DCD9-4C5F-9E86-BDA2889069E2}" type="presParOf" srcId="{80C7BEC0-510C-4170-80E4-6A2E62B058FF}" destId="{C0D52F91-D3E0-4E30-8FF3-13038A54A867}" srcOrd="4" destOrd="0" presId="urn:microsoft.com/office/officeart/2008/layout/PictureStrips"/>
    <dgm:cxn modelId="{2825FA36-8793-4FC4-AD8B-885E235A3B2F}" type="presParOf" srcId="{C0D52F91-D3E0-4E30-8FF3-13038A54A867}" destId="{DBE2EA15-2F2E-41E3-A8DF-12B0861BBB8A}" srcOrd="0" destOrd="0" presId="urn:microsoft.com/office/officeart/2008/layout/PictureStrips"/>
    <dgm:cxn modelId="{BB4891CE-BA08-41D4-8A95-007B5A810170}" type="presParOf" srcId="{C0D52F91-D3E0-4E30-8FF3-13038A54A867}" destId="{9BAD3374-DA53-4334-A42C-4E5710AC16D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25ACC-DE09-4E91-957E-8E64EDA05935}" type="datetime1">
              <a:rPr lang="en-US" smtClean="0"/>
              <a:t>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2B_Celebrations_solution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6FC5D-43E6-4F7C-96DF-F21AF6047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0224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C3816-3E36-416F-A174-7EB7963CD953}" type="datetime1">
              <a:rPr lang="en-US" smtClean="0"/>
              <a:t>1/15/2013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2B_Celebrations_solution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88F17-97BE-4B77-961C-5C7C7DFBA0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19480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EF18BD3A-936B-4B08-A28F-5C186BBEC98D}" type="datetime1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2B_Celebrations_solution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88F17-97BE-4B77-961C-5C7C7DFBA08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47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88F17-97BE-4B77-961C-5C7C7DFBA08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C53E4F6-05A2-4478-9AED-FF1D8D9256D6}" type="datetime1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2B_Celebrations_solution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347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88F17-97BE-4B77-961C-5C7C7DFBA08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17CE76-089D-41B5-8F0C-5E5DE99629F8}" type="datetime1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2B_Celebrations_solution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58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14772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01033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18530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29614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642073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766577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70460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843034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39230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480230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72057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2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zoom dir="in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6600" dirty="0" smtClean="0"/>
              <a:t>Sensation Park Entertainment Group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7" y="4389120"/>
            <a:ext cx="9384793" cy="106984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Independence Day Festivities in Canada, Mexico, and the U.S.</a:t>
            </a:r>
            <a:endParaRPr lang="en-US" sz="2000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0363200" y="3810000"/>
            <a:ext cx="914400" cy="914400"/>
            <a:chOff x="9685338" y="4460675"/>
            <a:chExt cx="1080904" cy="1080902"/>
          </a:xfrm>
        </p:grpSpPr>
        <p:sp>
          <p:nvSpPr>
            <p:cNvPr id="5" name="Oval 4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6" name="Oval 5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Get Ready</a:t>
            </a:r>
            <a:br>
              <a:rPr lang="en-US" sz="3600" dirty="0" smtClean="0"/>
            </a:br>
            <a:r>
              <a:rPr lang="en-US" sz="3600" dirty="0" smtClean="0"/>
              <a:t>for 2016!</a:t>
            </a:r>
            <a:endParaRPr lang="en-US" sz="36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5" r="9795"/>
          <a:stretch>
            <a:fillRect/>
          </a:stretch>
        </p:blipFill>
        <p:spPr/>
      </p:pic>
      <p:sp>
        <p:nvSpPr>
          <p:cNvPr id="14" name="Text Placeholder 1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000" dirty="0" smtClean="0"/>
              <a:t>Sensation Park Entertainment Group will be hosting special Independence celebrations at parks in the United States, Canada, and Mexico. 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8170292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095550" y="0"/>
            <a:ext cx="800090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Schedule of Events</a:t>
            </a:r>
            <a:endParaRPr lang="en-US" sz="6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 Different Event Each Week!</a:t>
            </a:r>
            <a:endParaRPr lang="en-US" sz="4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lang="en-US" smtClean="0"/>
              <a:t>Week 1</a:t>
            </a:r>
            <a:endParaRPr lang="en-US"/>
          </a:p>
          <a:p>
            <a:pPr lvl="1" rtl="0"/>
            <a:r>
              <a:rPr lang="en-US" smtClean="0"/>
              <a:t>Buy one entrance fee, get one free</a:t>
            </a:r>
            <a:endParaRPr lang="en-US"/>
          </a:p>
          <a:p>
            <a:pPr lvl="0" rtl="0"/>
            <a:r>
              <a:rPr lang="en-US" smtClean="0"/>
              <a:t>Week 2</a:t>
            </a:r>
            <a:endParaRPr lang="en-US"/>
          </a:p>
          <a:p>
            <a:pPr lvl="1" rtl="0"/>
            <a:r>
              <a:rPr lang="en-US" smtClean="0"/>
              <a:t>Free 5x7 group or individual photo</a:t>
            </a:r>
            <a:endParaRPr lang="en-US"/>
          </a:p>
          <a:p>
            <a:pPr lvl="0" rtl="0"/>
            <a:r>
              <a:rPr lang="en-US" smtClean="0"/>
              <a:t>Week 3</a:t>
            </a:r>
            <a:endParaRPr lang="en-US"/>
          </a:p>
          <a:p>
            <a:pPr lvl="1" rtl="0"/>
            <a:r>
              <a:rPr lang="en-US" smtClean="0"/>
              <a:t>25% park entrance discount</a:t>
            </a:r>
            <a:endParaRPr lang="en-US"/>
          </a:p>
          <a:p>
            <a:pPr lvl="0" rtl="0"/>
            <a:r>
              <a:rPr lang="en-US" smtClean="0"/>
              <a:t>Week 4</a:t>
            </a:r>
            <a:endParaRPr lang="en-US"/>
          </a:p>
          <a:p>
            <a:pPr lvl="1" rtl="0"/>
            <a:r>
              <a:rPr lang="en-US" smtClean="0"/>
              <a:t>25% discount on food and beverages</a:t>
            </a:r>
            <a:endParaRPr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Contact Information</a:t>
            </a:r>
            <a:endParaRPr lang="en-US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9873747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8000" cap="none" dirty="0" smtClean="0">
                <a:ln w="0"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Get Ready to Celebrate!</a:t>
            </a:r>
            <a:endParaRPr lang="en-US" sz="8000" cap="none" dirty="0">
              <a:ln w="0">
                <a:solidFill>
                  <a:schemeClr val="tx1"/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136773" y="5638800"/>
            <a:ext cx="5918454" cy="1069848"/>
          </a:xfrm>
        </p:spPr>
        <p:txBody>
          <a:bodyPr/>
          <a:lstStyle/>
          <a:p>
            <a:pPr algn="ctr"/>
            <a:r>
              <a:rPr lang="en-US" dirty="0" smtClean="0"/>
              <a:t>With Sensation Park Entertainment Group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57534" y="2950127"/>
            <a:ext cx="4476932" cy="4247748"/>
          </a:xfrm>
          <a:prstGeom prst="rect">
            <a:avLst/>
          </a:prstGeom>
          <a:effectLst>
            <a:softEdge rad="635000"/>
          </a:effec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2009-09-24T03:22:04Z</outs:dateTime>
      <outs:isPinned>true</outs:isPinned>
    </outs:relatedDate>
    <outs:relatedDate>
      <outs:type>2</outs:type>
      <outs:displayName>Created</outs:displayName>
      <outs:dateTime>2009-02-04T05:50:37Z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Alicia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28A97BB5-3124-493D-B57B-42F20C2B7CD7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341</TotalTime>
  <Words>124</Words>
  <Application>Microsoft Office PowerPoint</Application>
  <PresentationFormat>Widescreen</PresentationFormat>
  <Paragraphs>38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</vt:lpstr>
      <vt:lpstr>Wood Type</vt:lpstr>
      <vt:lpstr>Sensation Park Entertainment Group</vt:lpstr>
      <vt:lpstr>Get Ready for 2016!</vt:lpstr>
      <vt:lpstr>PowerPoint Presentation</vt:lpstr>
      <vt:lpstr>A Different Event Each Week!</vt:lpstr>
      <vt:lpstr>Contact Information</vt:lpstr>
      <vt:lpstr>Get Ready to Celebrate!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Sensation Park Entertainment Group</dc:title>
  <dc:subject>Course, Section #</dc:subject>
  <dc:creator>GO! Series</dc:creator>
  <cp:keywords>independence day, celebrations</cp:keywords>
  <cp:lastModifiedBy>Firstname Lastname</cp:lastModifiedBy>
  <cp:revision>51</cp:revision>
  <dcterms:created xsi:type="dcterms:W3CDTF">2009-02-04T05:50:37Z</dcterms:created>
  <dcterms:modified xsi:type="dcterms:W3CDTF">2013-01-15T21:29:49Z</dcterms:modified>
</cp:coreProperties>
</file>