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! Series" initials="H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98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6F96C-8928-4977-B4BC-75AD0C515632}" type="datetime1">
              <a:rPr lang="en-US" smtClean="0"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2C_Concerts_solution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7EA07-E3DC-4E7F-A9FB-FF7629FF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2365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94B43-7D35-4DA1-8E72-24955D6EE6E8}" type="datetime1">
              <a:rPr lang="en-US" smtClean="0"/>
              <a:t>11/28/2012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2C_Concerts_solution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0858D-BCEE-4668-B41B-79545351E1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0067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DA9D4F8-E4BD-4F1B-B278-59896B2C8FD6}" type="datetime1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2C_Concerts_solution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0858D-BCEE-4668-B41B-79545351E1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01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0858D-BCEE-4668-B41B-79545351E12F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B4AF12C-88CA-4991-B1EA-0A036823A937}" type="datetime1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2C_Concerts_solution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49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6504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1" y="1828801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9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74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5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488025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82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1" y="651692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9" y="2900293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1" y="927101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80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5000818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91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10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96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5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3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6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053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6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60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6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6" y="4848210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3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2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3" y="4837560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48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2" y="6387912"/>
            <a:ext cx="990599" cy="228659"/>
          </a:xfrm>
        </p:spPr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4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75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8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10" y="1765598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7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6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1" y="927100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3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2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47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2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2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9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2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2" y="2489202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7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6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8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0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2" y="3086847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4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7" y="295732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4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101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4" y="6365500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6EF0665-1CA3-4FB2-B03A-D71E03D32A2D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4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7" y="295732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10978C6F-1D5D-4403-A843-CC4F036F2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61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0206"/>
            <a:ext cx="7772400" cy="1828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Concerts in the Park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Frame 2"/>
          <p:cNvSpPr/>
          <p:nvPr/>
        </p:nvSpPr>
        <p:spPr>
          <a:xfrm>
            <a:off x="2057400" y="1143000"/>
            <a:ext cx="5029200" cy="1554480"/>
          </a:xfrm>
          <a:prstGeom prst="fram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Sensation Park Entertainment Group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946" y="3649006"/>
            <a:ext cx="3424108" cy="2286000"/>
          </a:xfrm>
          <a:prstGeom prst="ellipse">
            <a:avLst/>
          </a:prstGeom>
          <a:effectLst>
            <a:softEdge rad="317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i="1" dirty="0" smtClean="0">
                <a:solidFill>
                  <a:srgbClr val="AB9856"/>
                </a:solidFill>
              </a:rPr>
              <a:t>Every Friday in June and July</a:t>
            </a:r>
            <a:endParaRPr lang="en-US" sz="2800" b="1" i="1" dirty="0">
              <a:solidFill>
                <a:srgbClr val="AB9856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Your Paid Admission is Your Entrance Fee</a:t>
            </a:r>
          </a:p>
          <a:p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825" y="2383874"/>
            <a:ext cx="3632200" cy="2699851"/>
          </a:xfrm>
          <a:effectLst>
            <a:softEdge rad="635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5494020"/>
            <a:ext cx="8077200" cy="83058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 Us as We Rock the Night!</a:t>
            </a:r>
            <a:endParaRPr lang="en-US" b="1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64382" y="2489200"/>
            <a:ext cx="6345260" cy="30048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Located in the main plaza at each park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Grandstand seating will be available</a:t>
            </a:r>
          </a:p>
          <a:p>
            <a:pPr lvl="1">
              <a:lnSpc>
                <a:spcPct val="150000"/>
              </a:lnSpc>
              <a:buClr>
                <a:srgbClr val="AB9856"/>
              </a:buClr>
              <a:buSzPct val="90000"/>
              <a:buFont typeface="Wingdings" panose="05000000000000000000" pitchFamily="2" charset="2"/>
              <a:buChar char="q"/>
            </a:pPr>
            <a:r>
              <a:rPr lang="en-US" dirty="0" smtClean="0"/>
              <a:t>Seating is limited</a:t>
            </a:r>
          </a:p>
          <a:p>
            <a:pPr lvl="1">
              <a:lnSpc>
                <a:spcPct val="150000"/>
              </a:lnSpc>
              <a:buClr>
                <a:srgbClr val="AB9856"/>
              </a:buClr>
              <a:buSzPct val="90000"/>
              <a:buFont typeface="Wingdings" panose="05000000000000000000" pitchFamily="2" charset="2"/>
              <a:buChar char="q"/>
            </a:pPr>
            <a:r>
              <a:rPr lang="en-US" dirty="0" smtClean="0"/>
              <a:t>Reserved seating is available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Concerts begin at 7:30 pm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447800"/>
            <a:ext cx="3352800" cy="4038600"/>
          </a:xfrm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AB9856"/>
                </a:solidFill>
              </a:rPr>
              <a:t>A Different Band Each Week!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+mj-lt"/>
              <a:buAutoNum type="arabicPeriod"/>
            </a:pPr>
            <a:r>
              <a:rPr lang="en-US" sz="2400" dirty="0"/>
              <a:t>Classic Rock</a:t>
            </a:r>
          </a:p>
          <a:p>
            <a:pPr marL="514350" indent="-514350">
              <a:lnSpc>
                <a:spcPct val="15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+mj-lt"/>
              <a:buAutoNum type="arabicPeriod"/>
            </a:pPr>
            <a:r>
              <a:rPr lang="en-US" sz="2400" dirty="0"/>
              <a:t>Top Forty</a:t>
            </a:r>
          </a:p>
          <a:p>
            <a:pPr marL="514350" indent="-514350">
              <a:lnSpc>
                <a:spcPct val="15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+mj-lt"/>
              <a:buAutoNum type="arabicPeriod"/>
            </a:pPr>
            <a:r>
              <a:rPr lang="en-US" sz="2400" dirty="0"/>
              <a:t>Country Hits</a:t>
            </a:r>
          </a:p>
          <a:p>
            <a:pPr marL="514350" indent="-514350">
              <a:lnSpc>
                <a:spcPct val="15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+mj-lt"/>
              <a:buAutoNum type="arabicPeriod"/>
            </a:pPr>
            <a:r>
              <a:rPr lang="en-US" sz="2400" dirty="0"/>
              <a:t>Fifties and Sixties</a:t>
            </a:r>
          </a:p>
          <a:p>
            <a:pPr marL="514350" indent="-514350">
              <a:lnSpc>
                <a:spcPct val="15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+mj-lt"/>
              <a:buAutoNum type="arabicPeriod"/>
            </a:pPr>
            <a:r>
              <a:rPr lang="en-US" sz="2400" dirty="0"/>
              <a:t>Jazz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57300"/>
            <a:ext cx="2887327" cy="43434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1257300"/>
            <a:ext cx="2887327" cy="43434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257300"/>
            <a:ext cx="2887327" cy="43434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9" name="TextBox 18"/>
          <p:cNvSpPr txBox="1"/>
          <p:nvPr/>
        </p:nvSpPr>
        <p:spPr>
          <a:xfrm>
            <a:off x="1764180" y="5715000"/>
            <a:ext cx="5615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Concerts Begin on June 21!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2009-09-22T22:19:10Z</outs:dateTime>
      <outs:isPinned>true</outs:isPinned>
    </outs:relatedDate>
    <outs:relatedDate>
      <outs:type>2</outs:type>
      <outs:displayName>Created</outs:displayName>
      <outs:dateTime>2009-02-05T01:48:45Z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B977B3C9-3103-4532-9753-AF296BEF8B8D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585</TotalTime>
  <Words>82</Words>
  <Application>Microsoft Office PowerPoint</Application>
  <PresentationFormat>On-screen Show (4:3)</PresentationFormat>
  <Paragraphs>23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Wingdings</vt:lpstr>
      <vt:lpstr>Wingdings 3</vt:lpstr>
      <vt:lpstr>Ion Boardroom</vt:lpstr>
      <vt:lpstr>Concerts in the Park</vt:lpstr>
      <vt:lpstr>Every Friday in June and July</vt:lpstr>
      <vt:lpstr>Join Us as We Rock the Night!</vt:lpstr>
      <vt:lpstr>A Different Band Each Week!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Concerts in the Park</dc:title>
  <dc:subject>Course, Section #</dc:subject>
  <dc:creator>GO! Series</dc:creator>
  <cp:keywords>concerts</cp:keywords>
  <cp:lastModifiedBy>Firstname Lastname</cp:lastModifiedBy>
  <cp:revision>32</cp:revision>
  <dcterms:created xsi:type="dcterms:W3CDTF">2009-02-05T01:48:45Z</dcterms:created>
  <dcterms:modified xsi:type="dcterms:W3CDTF">2012-11-28T22:28:50Z</dcterms:modified>
</cp:coreProperties>
</file>