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70DC82-F51F-444F-B051-E7EDAEABEF10}" type="doc">
      <dgm:prSet loTypeId="urn:microsoft.com/office/officeart/2005/8/layout/hList1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B0C652E-3C85-4449-B329-9168DF058311}">
      <dgm:prSet phldrT="[Text]"/>
      <dgm:spPr/>
      <dgm:t>
        <a:bodyPr/>
        <a:lstStyle/>
        <a:p>
          <a:r>
            <a:rPr lang="en-US" dirty="0" smtClean="0"/>
            <a:t>Days and Times</a:t>
          </a:r>
          <a:endParaRPr lang="en-US" dirty="0"/>
        </a:p>
      </dgm:t>
    </dgm:pt>
    <dgm:pt modelId="{EB9E6477-2D1D-49B2-833C-95B1CFBD2514}" type="parTrans" cxnId="{759E8790-8382-4E78-AFDE-18BFE337CDEF}">
      <dgm:prSet/>
      <dgm:spPr/>
      <dgm:t>
        <a:bodyPr/>
        <a:lstStyle/>
        <a:p>
          <a:endParaRPr lang="en-US"/>
        </a:p>
      </dgm:t>
    </dgm:pt>
    <dgm:pt modelId="{01579926-FE13-476B-A434-5585DB191E26}" type="sibTrans" cxnId="{759E8790-8382-4E78-AFDE-18BFE337CDEF}">
      <dgm:prSet/>
      <dgm:spPr/>
      <dgm:t>
        <a:bodyPr/>
        <a:lstStyle/>
        <a:p>
          <a:endParaRPr lang="en-US"/>
        </a:p>
      </dgm:t>
    </dgm:pt>
    <dgm:pt modelId="{C2AE7876-1006-4793-853D-01D9F6791B2E}">
      <dgm:prSet phldrT="[Text]"/>
      <dgm:spPr/>
      <dgm:t>
        <a:bodyPr/>
        <a:lstStyle/>
        <a:p>
          <a:r>
            <a:rPr lang="en-US" dirty="0" smtClean="0"/>
            <a:t>Weeknights</a:t>
          </a:r>
          <a:endParaRPr lang="en-US" dirty="0"/>
        </a:p>
      </dgm:t>
    </dgm:pt>
    <dgm:pt modelId="{2F87EB63-3D65-4929-BAA2-201E26F9C5F3}" type="parTrans" cxnId="{550CD609-FBC8-4D7B-B2B1-460DE0E67E8A}">
      <dgm:prSet/>
      <dgm:spPr/>
      <dgm:t>
        <a:bodyPr/>
        <a:lstStyle/>
        <a:p>
          <a:endParaRPr lang="en-US"/>
        </a:p>
      </dgm:t>
    </dgm:pt>
    <dgm:pt modelId="{04387167-A5B6-4E16-B04F-99292B0A5507}" type="sibTrans" cxnId="{550CD609-FBC8-4D7B-B2B1-460DE0E67E8A}">
      <dgm:prSet/>
      <dgm:spPr/>
      <dgm:t>
        <a:bodyPr/>
        <a:lstStyle/>
        <a:p>
          <a:endParaRPr lang="en-US"/>
        </a:p>
      </dgm:t>
    </dgm:pt>
    <dgm:pt modelId="{262DFE33-8BB9-4FDB-9F68-CA9B41A62C83}">
      <dgm:prSet phldrT="[Text]"/>
      <dgm:spPr/>
      <dgm:t>
        <a:bodyPr/>
        <a:lstStyle/>
        <a:p>
          <a:r>
            <a:rPr lang="en-US" dirty="0" smtClean="0"/>
            <a:t>7 to 11 p.m.</a:t>
          </a:r>
          <a:endParaRPr lang="en-US" dirty="0"/>
        </a:p>
      </dgm:t>
    </dgm:pt>
    <dgm:pt modelId="{345AAD0A-0736-43FB-9564-06E0CE70C646}" type="parTrans" cxnId="{9BE47979-2613-468F-89DC-EEF302B8ACC1}">
      <dgm:prSet/>
      <dgm:spPr/>
      <dgm:t>
        <a:bodyPr/>
        <a:lstStyle/>
        <a:p>
          <a:endParaRPr lang="en-US"/>
        </a:p>
      </dgm:t>
    </dgm:pt>
    <dgm:pt modelId="{74014CF3-9890-46CC-B472-46E2A1A11294}" type="sibTrans" cxnId="{9BE47979-2613-468F-89DC-EEF302B8ACC1}">
      <dgm:prSet/>
      <dgm:spPr/>
      <dgm:t>
        <a:bodyPr/>
        <a:lstStyle/>
        <a:p>
          <a:endParaRPr lang="en-US"/>
        </a:p>
      </dgm:t>
    </dgm:pt>
    <dgm:pt modelId="{EFFB8107-DFB8-43AE-9AA7-623370E91FED}">
      <dgm:prSet phldrT="[Text]"/>
      <dgm:spPr/>
      <dgm:t>
        <a:bodyPr/>
        <a:lstStyle/>
        <a:p>
          <a:r>
            <a:rPr lang="en-US" dirty="0" smtClean="0"/>
            <a:t>Packages</a:t>
          </a:r>
          <a:endParaRPr lang="en-US" dirty="0"/>
        </a:p>
      </dgm:t>
    </dgm:pt>
    <dgm:pt modelId="{F7FEE76F-860E-4283-AD24-6D8B14BCFC05}" type="parTrans" cxnId="{F3A9FF46-B3B3-4CCA-9D18-F19D280FD6F3}">
      <dgm:prSet/>
      <dgm:spPr/>
      <dgm:t>
        <a:bodyPr/>
        <a:lstStyle/>
        <a:p>
          <a:endParaRPr lang="en-US"/>
        </a:p>
      </dgm:t>
    </dgm:pt>
    <dgm:pt modelId="{65B7CD50-3212-45F2-AAD8-1B6E83D24FA9}" type="sibTrans" cxnId="{F3A9FF46-B3B3-4CCA-9D18-F19D280FD6F3}">
      <dgm:prSet/>
      <dgm:spPr/>
      <dgm:t>
        <a:bodyPr/>
        <a:lstStyle/>
        <a:p>
          <a:endParaRPr lang="en-US"/>
        </a:p>
      </dgm:t>
    </dgm:pt>
    <dgm:pt modelId="{5D8721C2-6B5D-464A-B3DD-EA7C3A55F355}">
      <dgm:prSet phldrT="[Text]"/>
      <dgm:spPr/>
      <dgm:t>
        <a:bodyPr/>
        <a:lstStyle/>
        <a:p>
          <a:r>
            <a:rPr lang="en-US" dirty="0" smtClean="0"/>
            <a:t>Admission, parking, and dinner</a:t>
          </a:r>
          <a:endParaRPr lang="en-US" dirty="0"/>
        </a:p>
      </dgm:t>
    </dgm:pt>
    <dgm:pt modelId="{915A00D2-B575-45B8-96BA-CC83BC98034B}" type="parTrans" cxnId="{F17222C2-DB29-4F0F-AFDB-A05983D6A16C}">
      <dgm:prSet/>
      <dgm:spPr/>
      <dgm:t>
        <a:bodyPr/>
        <a:lstStyle/>
        <a:p>
          <a:endParaRPr lang="en-US"/>
        </a:p>
      </dgm:t>
    </dgm:pt>
    <dgm:pt modelId="{AACD6F90-AFF2-40FE-80DC-4B5C6023B085}" type="sibTrans" cxnId="{F17222C2-DB29-4F0F-AFDB-A05983D6A16C}">
      <dgm:prSet/>
      <dgm:spPr/>
      <dgm:t>
        <a:bodyPr/>
        <a:lstStyle/>
        <a:p>
          <a:endParaRPr lang="en-US"/>
        </a:p>
      </dgm:t>
    </dgm:pt>
    <dgm:pt modelId="{CE640424-A7DF-474D-861D-3BEA0E69BD8F}">
      <dgm:prSet phldrT="[Text]"/>
      <dgm:spPr/>
      <dgm:t>
        <a:bodyPr/>
        <a:lstStyle/>
        <a:p>
          <a:r>
            <a:rPr lang="en-US" dirty="0" smtClean="0"/>
            <a:t>Capacity</a:t>
          </a:r>
          <a:endParaRPr lang="en-US" dirty="0"/>
        </a:p>
      </dgm:t>
    </dgm:pt>
    <dgm:pt modelId="{CB7372D4-5AED-464A-B278-4FD66C513848}" type="parTrans" cxnId="{94193C8B-2D69-46B3-BA0C-670FCA4A656F}">
      <dgm:prSet/>
      <dgm:spPr/>
      <dgm:t>
        <a:bodyPr/>
        <a:lstStyle/>
        <a:p>
          <a:endParaRPr lang="en-US"/>
        </a:p>
      </dgm:t>
    </dgm:pt>
    <dgm:pt modelId="{E48CDEF7-4821-4F31-B324-4306359133B8}" type="sibTrans" cxnId="{94193C8B-2D69-46B3-BA0C-670FCA4A656F}">
      <dgm:prSet/>
      <dgm:spPr/>
      <dgm:t>
        <a:bodyPr/>
        <a:lstStyle/>
        <a:p>
          <a:endParaRPr lang="en-US"/>
        </a:p>
      </dgm:t>
    </dgm:pt>
    <dgm:pt modelId="{F9985368-6C36-4915-8114-7AFD3DD035EA}">
      <dgm:prSet phldrT="[Text]"/>
      <dgm:spPr/>
      <dgm:t>
        <a:bodyPr/>
        <a:lstStyle/>
        <a:p>
          <a:r>
            <a:rPr lang="en-US" dirty="0" smtClean="0"/>
            <a:t>Maximum 750 guests</a:t>
          </a:r>
          <a:endParaRPr lang="en-US" dirty="0"/>
        </a:p>
      </dgm:t>
    </dgm:pt>
    <dgm:pt modelId="{2F03CC30-085C-4D46-BE61-74842656EFC9}" type="parTrans" cxnId="{847A2671-F6DB-4A48-94EB-C8F9D2FE86B4}">
      <dgm:prSet/>
      <dgm:spPr/>
      <dgm:t>
        <a:bodyPr/>
        <a:lstStyle/>
        <a:p>
          <a:endParaRPr lang="en-US"/>
        </a:p>
      </dgm:t>
    </dgm:pt>
    <dgm:pt modelId="{FE4401D2-7843-4174-8F95-936DBECB51A8}" type="sibTrans" cxnId="{847A2671-F6DB-4A48-94EB-C8F9D2FE86B4}">
      <dgm:prSet/>
      <dgm:spPr/>
      <dgm:t>
        <a:bodyPr/>
        <a:lstStyle/>
        <a:p>
          <a:endParaRPr lang="en-US"/>
        </a:p>
      </dgm:t>
    </dgm:pt>
    <dgm:pt modelId="{B4340C5D-A98B-4444-900A-6DD64E1F86D6}" type="pres">
      <dgm:prSet presAssocID="{2070DC82-F51F-444F-B051-E7EDAEABEF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DA09AF-19DE-46D2-8523-B1EC37CB8A0F}" type="pres">
      <dgm:prSet presAssocID="{2B0C652E-3C85-4449-B329-9168DF058311}" presName="composite" presStyleCnt="0"/>
      <dgm:spPr/>
    </dgm:pt>
    <dgm:pt modelId="{62F30DDD-5C2B-4776-9052-0789AAB6AB78}" type="pres">
      <dgm:prSet presAssocID="{2B0C652E-3C85-4449-B329-9168DF058311}" presName="parTx" presStyleLbl="alignNode1" presStyleIdx="0" presStyleCnt="3">
        <dgm:presLayoutVars>
          <dgm:chMax val="0"/>
          <dgm:chPref val="0"/>
          <dgm:bulletEnabled val="1"/>
        </dgm:presLayoutVars>
      </dgm:prSet>
      <dgm:spPr>
        <a:prstGeom prst="snip2SameRect">
          <a:avLst/>
        </a:prstGeom>
      </dgm:spPr>
      <dgm:t>
        <a:bodyPr/>
        <a:lstStyle/>
        <a:p>
          <a:endParaRPr lang="en-US"/>
        </a:p>
      </dgm:t>
    </dgm:pt>
    <dgm:pt modelId="{833A86FA-24CA-4B33-A101-1AC8448F843E}" type="pres">
      <dgm:prSet presAssocID="{2B0C652E-3C85-4449-B329-9168DF05831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3F23B-E901-4498-B3C2-CDC8D7102D36}" type="pres">
      <dgm:prSet presAssocID="{01579926-FE13-476B-A434-5585DB191E26}" presName="space" presStyleCnt="0"/>
      <dgm:spPr/>
    </dgm:pt>
    <dgm:pt modelId="{19099CB7-9A2B-4A23-8AEE-F9E2D5639965}" type="pres">
      <dgm:prSet presAssocID="{EFFB8107-DFB8-43AE-9AA7-623370E91FED}" presName="composite" presStyleCnt="0"/>
      <dgm:spPr/>
    </dgm:pt>
    <dgm:pt modelId="{345DF6EB-C1E8-407F-8137-A156FDEBDCE9}" type="pres">
      <dgm:prSet presAssocID="{EFFB8107-DFB8-43AE-9AA7-623370E91FED}" presName="parTx" presStyleLbl="alignNode1" presStyleIdx="1" presStyleCnt="3">
        <dgm:presLayoutVars>
          <dgm:chMax val="0"/>
          <dgm:chPref val="0"/>
          <dgm:bulletEnabled val="1"/>
        </dgm:presLayoutVars>
      </dgm:prSet>
      <dgm:spPr>
        <a:prstGeom prst="snip2SameRect">
          <a:avLst/>
        </a:prstGeom>
      </dgm:spPr>
      <dgm:t>
        <a:bodyPr/>
        <a:lstStyle/>
        <a:p>
          <a:endParaRPr lang="en-US"/>
        </a:p>
      </dgm:t>
    </dgm:pt>
    <dgm:pt modelId="{4135190A-796C-46B9-B7CB-7D41509A40B4}" type="pres">
      <dgm:prSet presAssocID="{EFFB8107-DFB8-43AE-9AA7-623370E91FE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8FDF03-96BD-4E3C-8634-843FAF92E5C3}" type="pres">
      <dgm:prSet presAssocID="{65B7CD50-3212-45F2-AAD8-1B6E83D24FA9}" presName="space" presStyleCnt="0"/>
      <dgm:spPr/>
    </dgm:pt>
    <dgm:pt modelId="{2040D44D-BC37-4D00-956A-0C7C3CA379D2}" type="pres">
      <dgm:prSet presAssocID="{CE640424-A7DF-474D-861D-3BEA0E69BD8F}" presName="composite" presStyleCnt="0"/>
      <dgm:spPr/>
    </dgm:pt>
    <dgm:pt modelId="{A34C27E2-B1D8-4E81-8A86-C0FE3F92E054}" type="pres">
      <dgm:prSet presAssocID="{CE640424-A7DF-474D-861D-3BEA0E69BD8F}" presName="parTx" presStyleLbl="alignNode1" presStyleIdx="2" presStyleCnt="3">
        <dgm:presLayoutVars>
          <dgm:chMax val="0"/>
          <dgm:chPref val="0"/>
          <dgm:bulletEnabled val="1"/>
        </dgm:presLayoutVars>
      </dgm:prSet>
      <dgm:spPr>
        <a:prstGeom prst="snip2SameRect">
          <a:avLst/>
        </a:prstGeom>
      </dgm:spPr>
      <dgm:t>
        <a:bodyPr/>
        <a:lstStyle/>
        <a:p>
          <a:endParaRPr lang="en-US"/>
        </a:p>
      </dgm:t>
    </dgm:pt>
    <dgm:pt modelId="{058069A0-6BED-49EA-9AFC-A9A85763FE29}" type="pres">
      <dgm:prSet presAssocID="{CE640424-A7DF-474D-861D-3BEA0E69BD8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9E8790-8382-4E78-AFDE-18BFE337CDEF}" srcId="{2070DC82-F51F-444F-B051-E7EDAEABEF10}" destId="{2B0C652E-3C85-4449-B329-9168DF058311}" srcOrd="0" destOrd="0" parTransId="{EB9E6477-2D1D-49B2-833C-95B1CFBD2514}" sibTransId="{01579926-FE13-476B-A434-5585DB191E26}"/>
    <dgm:cxn modelId="{27F3C98A-63B7-40F2-916F-44135913791F}" type="presOf" srcId="{2070DC82-F51F-444F-B051-E7EDAEABEF10}" destId="{B4340C5D-A98B-4444-900A-6DD64E1F86D6}" srcOrd="0" destOrd="0" presId="urn:microsoft.com/office/officeart/2005/8/layout/hList1"/>
    <dgm:cxn modelId="{94193C8B-2D69-46B3-BA0C-670FCA4A656F}" srcId="{2070DC82-F51F-444F-B051-E7EDAEABEF10}" destId="{CE640424-A7DF-474D-861D-3BEA0E69BD8F}" srcOrd="2" destOrd="0" parTransId="{CB7372D4-5AED-464A-B278-4FD66C513848}" sibTransId="{E48CDEF7-4821-4F31-B324-4306359133B8}"/>
    <dgm:cxn modelId="{D1CEB567-BA93-4E3C-B832-BE615F52EF4E}" type="presOf" srcId="{262DFE33-8BB9-4FDB-9F68-CA9B41A62C83}" destId="{833A86FA-24CA-4B33-A101-1AC8448F843E}" srcOrd="0" destOrd="1" presId="urn:microsoft.com/office/officeart/2005/8/layout/hList1"/>
    <dgm:cxn modelId="{B2FD5EB5-854D-400B-994F-9B32F6D2BE28}" type="presOf" srcId="{EFFB8107-DFB8-43AE-9AA7-623370E91FED}" destId="{345DF6EB-C1E8-407F-8137-A156FDEBDCE9}" srcOrd="0" destOrd="0" presId="urn:microsoft.com/office/officeart/2005/8/layout/hList1"/>
    <dgm:cxn modelId="{F3A9FF46-B3B3-4CCA-9D18-F19D280FD6F3}" srcId="{2070DC82-F51F-444F-B051-E7EDAEABEF10}" destId="{EFFB8107-DFB8-43AE-9AA7-623370E91FED}" srcOrd="1" destOrd="0" parTransId="{F7FEE76F-860E-4283-AD24-6D8B14BCFC05}" sibTransId="{65B7CD50-3212-45F2-AAD8-1B6E83D24FA9}"/>
    <dgm:cxn modelId="{5A43832C-8EEC-46BA-8C2C-F503113F5B48}" type="presOf" srcId="{C2AE7876-1006-4793-853D-01D9F6791B2E}" destId="{833A86FA-24CA-4B33-A101-1AC8448F843E}" srcOrd="0" destOrd="0" presId="urn:microsoft.com/office/officeart/2005/8/layout/hList1"/>
    <dgm:cxn modelId="{A9ABCD19-F083-46A5-AFDF-9BA5E7E74AF8}" type="presOf" srcId="{5D8721C2-6B5D-464A-B3DD-EA7C3A55F355}" destId="{4135190A-796C-46B9-B7CB-7D41509A40B4}" srcOrd="0" destOrd="0" presId="urn:microsoft.com/office/officeart/2005/8/layout/hList1"/>
    <dgm:cxn modelId="{550CD609-FBC8-4D7B-B2B1-460DE0E67E8A}" srcId="{2B0C652E-3C85-4449-B329-9168DF058311}" destId="{C2AE7876-1006-4793-853D-01D9F6791B2E}" srcOrd="0" destOrd="0" parTransId="{2F87EB63-3D65-4929-BAA2-201E26F9C5F3}" sibTransId="{04387167-A5B6-4E16-B04F-99292B0A5507}"/>
    <dgm:cxn modelId="{9BE47979-2613-468F-89DC-EEF302B8ACC1}" srcId="{2B0C652E-3C85-4449-B329-9168DF058311}" destId="{262DFE33-8BB9-4FDB-9F68-CA9B41A62C83}" srcOrd="1" destOrd="0" parTransId="{345AAD0A-0736-43FB-9564-06E0CE70C646}" sibTransId="{74014CF3-9890-46CC-B472-46E2A1A11294}"/>
    <dgm:cxn modelId="{847A2671-F6DB-4A48-94EB-C8F9D2FE86B4}" srcId="{CE640424-A7DF-474D-861D-3BEA0E69BD8F}" destId="{F9985368-6C36-4915-8114-7AFD3DD035EA}" srcOrd="0" destOrd="0" parTransId="{2F03CC30-085C-4D46-BE61-74842656EFC9}" sibTransId="{FE4401D2-7843-4174-8F95-936DBECB51A8}"/>
    <dgm:cxn modelId="{F17222C2-DB29-4F0F-AFDB-A05983D6A16C}" srcId="{EFFB8107-DFB8-43AE-9AA7-623370E91FED}" destId="{5D8721C2-6B5D-464A-B3DD-EA7C3A55F355}" srcOrd="0" destOrd="0" parTransId="{915A00D2-B575-45B8-96BA-CC83BC98034B}" sibTransId="{AACD6F90-AFF2-40FE-80DC-4B5C6023B085}"/>
    <dgm:cxn modelId="{B83FF4EB-78D9-4C8D-ACA8-BF9637588D9F}" type="presOf" srcId="{2B0C652E-3C85-4449-B329-9168DF058311}" destId="{62F30DDD-5C2B-4776-9052-0789AAB6AB78}" srcOrd="0" destOrd="0" presId="urn:microsoft.com/office/officeart/2005/8/layout/hList1"/>
    <dgm:cxn modelId="{4F1DCA07-1C76-4C6B-B236-96BE85B37938}" type="presOf" srcId="{CE640424-A7DF-474D-861D-3BEA0E69BD8F}" destId="{A34C27E2-B1D8-4E81-8A86-C0FE3F92E054}" srcOrd="0" destOrd="0" presId="urn:microsoft.com/office/officeart/2005/8/layout/hList1"/>
    <dgm:cxn modelId="{9ACB1471-5AF0-4674-A0BE-3A31004C818B}" type="presOf" srcId="{F9985368-6C36-4915-8114-7AFD3DD035EA}" destId="{058069A0-6BED-49EA-9AFC-A9A85763FE29}" srcOrd="0" destOrd="0" presId="urn:microsoft.com/office/officeart/2005/8/layout/hList1"/>
    <dgm:cxn modelId="{FFF0DA88-1336-436B-9AF6-0D93085D3519}" type="presParOf" srcId="{B4340C5D-A98B-4444-900A-6DD64E1F86D6}" destId="{CFDA09AF-19DE-46D2-8523-B1EC37CB8A0F}" srcOrd="0" destOrd="0" presId="urn:microsoft.com/office/officeart/2005/8/layout/hList1"/>
    <dgm:cxn modelId="{64F841E9-CE72-4CFF-9474-C2909C628878}" type="presParOf" srcId="{CFDA09AF-19DE-46D2-8523-B1EC37CB8A0F}" destId="{62F30DDD-5C2B-4776-9052-0789AAB6AB78}" srcOrd="0" destOrd="0" presId="urn:microsoft.com/office/officeart/2005/8/layout/hList1"/>
    <dgm:cxn modelId="{F8B639B0-3158-4F3F-875C-027C6CA29948}" type="presParOf" srcId="{CFDA09AF-19DE-46D2-8523-B1EC37CB8A0F}" destId="{833A86FA-24CA-4B33-A101-1AC8448F843E}" srcOrd="1" destOrd="0" presId="urn:microsoft.com/office/officeart/2005/8/layout/hList1"/>
    <dgm:cxn modelId="{1EF14299-CCDC-4464-9F27-05825DAB20E8}" type="presParOf" srcId="{B4340C5D-A98B-4444-900A-6DD64E1F86D6}" destId="{F823F23B-E901-4498-B3C2-CDC8D7102D36}" srcOrd="1" destOrd="0" presId="urn:microsoft.com/office/officeart/2005/8/layout/hList1"/>
    <dgm:cxn modelId="{78B415F8-B052-4906-BEF7-0374C91B3849}" type="presParOf" srcId="{B4340C5D-A98B-4444-900A-6DD64E1F86D6}" destId="{19099CB7-9A2B-4A23-8AEE-F9E2D5639965}" srcOrd="2" destOrd="0" presId="urn:microsoft.com/office/officeart/2005/8/layout/hList1"/>
    <dgm:cxn modelId="{6F8716AB-74A6-419E-84C4-79A76909266B}" type="presParOf" srcId="{19099CB7-9A2B-4A23-8AEE-F9E2D5639965}" destId="{345DF6EB-C1E8-407F-8137-A156FDEBDCE9}" srcOrd="0" destOrd="0" presId="urn:microsoft.com/office/officeart/2005/8/layout/hList1"/>
    <dgm:cxn modelId="{75D70579-DB52-4C1D-AC01-7485136B3AF9}" type="presParOf" srcId="{19099CB7-9A2B-4A23-8AEE-F9E2D5639965}" destId="{4135190A-796C-46B9-B7CB-7D41509A40B4}" srcOrd="1" destOrd="0" presId="urn:microsoft.com/office/officeart/2005/8/layout/hList1"/>
    <dgm:cxn modelId="{77D92DAC-B9E2-453D-A5C9-6214B43DF396}" type="presParOf" srcId="{B4340C5D-A98B-4444-900A-6DD64E1F86D6}" destId="{148FDF03-96BD-4E3C-8634-843FAF92E5C3}" srcOrd="3" destOrd="0" presId="urn:microsoft.com/office/officeart/2005/8/layout/hList1"/>
    <dgm:cxn modelId="{B90ACA99-F5AC-4196-95E3-3A571BF51807}" type="presParOf" srcId="{B4340C5D-A98B-4444-900A-6DD64E1F86D6}" destId="{2040D44D-BC37-4D00-956A-0C7C3CA379D2}" srcOrd="4" destOrd="0" presId="urn:microsoft.com/office/officeart/2005/8/layout/hList1"/>
    <dgm:cxn modelId="{B3F27910-7A7C-4F01-9D45-2A97407C0ABF}" type="presParOf" srcId="{2040D44D-BC37-4D00-956A-0C7C3CA379D2}" destId="{A34C27E2-B1D8-4E81-8A86-C0FE3F92E054}" srcOrd="0" destOrd="0" presId="urn:microsoft.com/office/officeart/2005/8/layout/hList1"/>
    <dgm:cxn modelId="{83EA34D4-C5E8-4BFC-AAA1-B76B00934B05}" type="presParOf" srcId="{2040D44D-BC37-4D00-956A-0C7C3CA379D2}" destId="{058069A0-6BED-49EA-9AFC-A9A85763FE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449212-9770-4F79-8183-8B5096BDFC01}" type="doc">
      <dgm:prSet loTypeId="urn:microsoft.com/office/officeart/2005/8/layout/lProcess2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7CE77E6-FF64-46B0-9751-22861BD2D2C4}">
      <dgm:prSet/>
      <dgm:spPr/>
      <dgm:t>
        <a:bodyPr/>
        <a:lstStyle/>
        <a:p>
          <a:pPr rtl="0"/>
          <a:r>
            <a:rPr lang="en-US" dirty="0" smtClean="0"/>
            <a:t>High Flyer</a:t>
          </a:r>
          <a:endParaRPr lang="en-US" dirty="0"/>
        </a:p>
      </dgm:t>
    </dgm:pt>
    <dgm:pt modelId="{C44142F2-E669-4046-9D56-7E9181DAEB30}" type="parTrans" cxnId="{8003F3C5-3096-4B61-90AC-46950733FEDD}">
      <dgm:prSet/>
      <dgm:spPr/>
      <dgm:t>
        <a:bodyPr/>
        <a:lstStyle/>
        <a:p>
          <a:endParaRPr lang="en-US"/>
        </a:p>
      </dgm:t>
    </dgm:pt>
    <dgm:pt modelId="{EF5077C6-23E2-4ADE-B28B-ACE6BE3E951D}" type="sibTrans" cxnId="{8003F3C5-3096-4B61-90AC-46950733FEDD}">
      <dgm:prSet/>
      <dgm:spPr/>
      <dgm:t>
        <a:bodyPr/>
        <a:lstStyle/>
        <a:p>
          <a:endParaRPr lang="en-US"/>
        </a:p>
      </dgm:t>
    </dgm:pt>
    <dgm:pt modelId="{7AB52E08-5849-4691-AE13-ACFF76AC4E69}">
      <dgm:prSet/>
      <dgm:spPr/>
      <dgm:t>
        <a:bodyPr/>
        <a:lstStyle/>
        <a:p>
          <a:pPr rtl="0"/>
          <a:r>
            <a:rPr lang="en-US" smtClean="0"/>
            <a:t>Dinner and dessert</a:t>
          </a:r>
          <a:endParaRPr lang="en-US"/>
        </a:p>
      </dgm:t>
    </dgm:pt>
    <dgm:pt modelId="{60BE3F21-684B-400E-AA64-2BF91E1D21C9}" type="parTrans" cxnId="{5B4B8BCF-898A-4822-B72C-0ED023A176B0}">
      <dgm:prSet/>
      <dgm:spPr/>
      <dgm:t>
        <a:bodyPr/>
        <a:lstStyle/>
        <a:p>
          <a:endParaRPr lang="en-US"/>
        </a:p>
      </dgm:t>
    </dgm:pt>
    <dgm:pt modelId="{15C6DAF8-BE2D-4F2A-AEBF-D11A6B92E55C}" type="sibTrans" cxnId="{5B4B8BCF-898A-4822-B72C-0ED023A176B0}">
      <dgm:prSet/>
      <dgm:spPr/>
      <dgm:t>
        <a:bodyPr/>
        <a:lstStyle/>
        <a:p>
          <a:endParaRPr lang="en-US"/>
        </a:p>
      </dgm:t>
    </dgm:pt>
    <dgm:pt modelId="{905E3801-C76B-4B20-9FEE-C17B51502E67}">
      <dgm:prSet/>
      <dgm:spPr/>
      <dgm:t>
        <a:bodyPr/>
        <a:lstStyle/>
        <a:p>
          <a:pPr rtl="0"/>
          <a:r>
            <a:rPr lang="en-US" smtClean="0"/>
            <a:t>Indoor dance floor and DJ</a:t>
          </a:r>
          <a:endParaRPr lang="en-US"/>
        </a:p>
      </dgm:t>
    </dgm:pt>
    <dgm:pt modelId="{DFE0B6DC-CBA2-40CD-BE13-260170626943}" type="parTrans" cxnId="{78849AD5-38B5-4325-B0B9-358EC06DE482}">
      <dgm:prSet/>
      <dgm:spPr/>
      <dgm:t>
        <a:bodyPr/>
        <a:lstStyle/>
        <a:p>
          <a:endParaRPr lang="en-US"/>
        </a:p>
      </dgm:t>
    </dgm:pt>
    <dgm:pt modelId="{754A95BE-8576-477A-A9F3-1CB0FF9A4024}" type="sibTrans" cxnId="{78849AD5-38B5-4325-B0B9-358EC06DE482}">
      <dgm:prSet/>
      <dgm:spPr/>
      <dgm:t>
        <a:bodyPr/>
        <a:lstStyle/>
        <a:p>
          <a:endParaRPr lang="en-US"/>
        </a:p>
      </dgm:t>
    </dgm:pt>
    <dgm:pt modelId="{778E9B94-BF1D-4674-9DE3-FA9FA65B3766}">
      <dgm:prSet/>
      <dgm:spPr/>
      <dgm:t>
        <a:bodyPr/>
        <a:lstStyle/>
        <a:p>
          <a:pPr rtl="0"/>
          <a:r>
            <a:rPr lang="en-US" smtClean="0"/>
            <a:t>Adults only</a:t>
          </a:r>
          <a:endParaRPr lang="en-US"/>
        </a:p>
      </dgm:t>
    </dgm:pt>
    <dgm:pt modelId="{19747A77-9D4F-4723-9EA0-5DF4B6B792BF}" type="parTrans" cxnId="{3C56DD87-4817-4EE0-8649-E7CDDF8D85F6}">
      <dgm:prSet/>
      <dgm:spPr/>
      <dgm:t>
        <a:bodyPr/>
        <a:lstStyle/>
        <a:p>
          <a:endParaRPr lang="en-US"/>
        </a:p>
      </dgm:t>
    </dgm:pt>
    <dgm:pt modelId="{B35A65DE-CAD1-44FD-91C7-D07B73391DC3}" type="sibTrans" cxnId="{3C56DD87-4817-4EE0-8649-E7CDDF8D85F6}">
      <dgm:prSet/>
      <dgm:spPr/>
      <dgm:t>
        <a:bodyPr/>
        <a:lstStyle/>
        <a:p>
          <a:endParaRPr lang="en-US"/>
        </a:p>
      </dgm:t>
    </dgm:pt>
    <dgm:pt modelId="{9697445C-9BA1-4527-A1D7-27530E86E8FC}">
      <dgm:prSet/>
      <dgm:spPr/>
      <dgm:t>
        <a:bodyPr/>
        <a:lstStyle/>
        <a:p>
          <a:pPr rtl="0"/>
          <a:r>
            <a:rPr lang="en-US" dirty="0" smtClean="0"/>
            <a:t>Park Picnic</a:t>
          </a:r>
          <a:endParaRPr lang="en-US" dirty="0"/>
        </a:p>
      </dgm:t>
    </dgm:pt>
    <dgm:pt modelId="{736E63B6-0B64-469C-BF58-69A8B65EFC81}" type="parTrans" cxnId="{4B9749A3-F52D-49F8-9294-3F0C52EA8486}">
      <dgm:prSet/>
      <dgm:spPr/>
      <dgm:t>
        <a:bodyPr/>
        <a:lstStyle/>
        <a:p>
          <a:endParaRPr lang="en-US"/>
        </a:p>
      </dgm:t>
    </dgm:pt>
    <dgm:pt modelId="{2BB53F0E-9AA5-41E0-9A21-A576F393E9A5}" type="sibTrans" cxnId="{4B9749A3-F52D-49F8-9294-3F0C52EA8486}">
      <dgm:prSet/>
      <dgm:spPr/>
      <dgm:t>
        <a:bodyPr/>
        <a:lstStyle/>
        <a:p>
          <a:endParaRPr lang="en-US"/>
        </a:p>
      </dgm:t>
    </dgm:pt>
    <dgm:pt modelId="{0960496F-0A96-4950-B897-DFC434AA9A4B}">
      <dgm:prSet/>
      <dgm:spPr/>
      <dgm:t>
        <a:bodyPr/>
        <a:lstStyle/>
        <a:p>
          <a:pPr rtl="0"/>
          <a:r>
            <a:rPr lang="en-US" smtClean="0"/>
            <a:t>Barbecue buffet</a:t>
          </a:r>
          <a:endParaRPr lang="en-US"/>
        </a:p>
      </dgm:t>
    </dgm:pt>
    <dgm:pt modelId="{1F63E708-8ADE-4A05-A534-D93FDB4B64C1}" type="parTrans" cxnId="{079B2233-6F90-4A0A-815C-52101A615961}">
      <dgm:prSet/>
      <dgm:spPr/>
      <dgm:t>
        <a:bodyPr/>
        <a:lstStyle/>
        <a:p>
          <a:endParaRPr lang="en-US"/>
        </a:p>
      </dgm:t>
    </dgm:pt>
    <dgm:pt modelId="{C0A95609-8E80-4EA1-AB3D-9123293FFF4E}" type="sibTrans" cxnId="{079B2233-6F90-4A0A-815C-52101A615961}">
      <dgm:prSet/>
      <dgm:spPr/>
      <dgm:t>
        <a:bodyPr/>
        <a:lstStyle/>
        <a:p>
          <a:endParaRPr lang="en-US"/>
        </a:p>
      </dgm:t>
    </dgm:pt>
    <dgm:pt modelId="{C9163756-EA7E-4CF4-8BCB-9C9D34DEB4DD}">
      <dgm:prSet/>
      <dgm:spPr/>
      <dgm:t>
        <a:bodyPr/>
        <a:lstStyle/>
        <a:p>
          <a:pPr rtl="0"/>
          <a:r>
            <a:rPr lang="en-US" smtClean="0"/>
            <a:t>Available in summer</a:t>
          </a:r>
          <a:endParaRPr lang="en-US"/>
        </a:p>
      </dgm:t>
    </dgm:pt>
    <dgm:pt modelId="{51401E83-E27E-42AD-8B46-5EB5352BA4C4}" type="parTrans" cxnId="{A4C8593C-352F-4A71-962C-7905417C248C}">
      <dgm:prSet/>
      <dgm:spPr/>
      <dgm:t>
        <a:bodyPr/>
        <a:lstStyle/>
        <a:p>
          <a:endParaRPr lang="en-US"/>
        </a:p>
      </dgm:t>
    </dgm:pt>
    <dgm:pt modelId="{C123EACA-BD98-4326-B7B7-B10F2A4AD74B}" type="sibTrans" cxnId="{A4C8593C-352F-4A71-962C-7905417C248C}">
      <dgm:prSet/>
      <dgm:spPr/>
      <dgm:t>
        <a:bodyPr/>
        <a:lstStyle/>
        <a:p>
          <a:endParaRPr lang="en-US"/>
        </a:p>
      </dgm:t>
    </dgm:pt>
    <dgm:pt modelId="{4F4FDE42-4A1E-4FC6-B21B-24A6DB848E3E}">
      <dgm:prSet/>
      <dgm:spPr/>
      <dgm:t>
        <a:bodyPr/>
        <a:lstStyle/>
        <a:p>
          <a:pPr rtl="0"/>
          <a:r>
            <a:rPr lang="en-US" smtClean="0"/>
            <a:t>All ages</a:t>
          </a:r>
          <a:endParaRPr lang="en-US"/>
        </a:p>
      </dgm:t>
    </dgm:pt>
    <dgm:pt modelId="{0AAD4F71-795F-4F0E-99D0-671048612162}" type="parTrans" cxnId="{2B48C8DC-92D2-4EE0-842B-36234B5B98B2}">
      <dgm:prSet/>
      <dgm:spPr/>
      <dgm:t>
        <a:bodyPr/>
        <a:lstStyle/>
        <a:p>
          <a:endParaRPr lang="en-US"/>
        </a:p>
      </dgm:t>
    </dgm:pt>
    <dgm:pt modelId="{A58D2F24-84D8-43D3-BF23-ADA94A4F9D6D}" type="sibTrans" cxnId="{2B48C8DC-92D2-4EE0-842B-36234B5B98B2}">
      <dgm:prSet/>
      <dgm:spPr/>
      <dgm:t>
        <a:bodyPr/>
        <a:lstStyle/>
        <a:p>
          <a:endParaRPr lang="en-US"/>
        </a:p>
      </dgm:t>
    </dgm:pt>
    <dgm:pt modelId="{5439FA8F-7DFE-415B-A651-33556ED93E2C}">
      <dgm:prSet/>
      <dgm:spPr/>
      <dgm:t>
        <a:bodyPr/>
        <a:lstStyle/>
        <a:p>
          <a:pPr rtl="0"/>
          <a:r>
            <a:rPr lang="en-US" dirty="0" smtClean="0"/>
            <a:t>Family Evening</a:t>
          </a:r>
          <a:endParaRPr lang="en-US" dirty="0"/>
        </a:p>
      </dgm:t>
    </dgm:pt>
    <dgm:pt modelId="{F6F75AEC-85E5-4C22-BA84-15C678888DB2}" type="parTrans" cxnId="{9745B0B4-F6AC-484F-8992-C4DFF4DD2441}">
      <dgm:prSet/>
      <dgm:spPr/>
      <dgm:t>
        <a:bodyPr/>
        <a:lstStyle/>
        <a:p>
          <a:endParaRPr lang="en-US"/>
        </a:p>
      </dgm:t>
    </dgm:pt>
    <dgm:pt modelId="{0D2F5F78-CBC2-4D13-AD83-6F1B1961709F}" type="sibTrans" cxnId="{9745B0B4-F6AC-484F-8992-C4DFF4DD2441}">
      <dgm:prSet/>
      <dgm:spPr/>
      <dgm:t>
        <a:bodyPr/>
        <a:lstStyle/>
        <a:p>
          <a:endParaRPr lang="en-US"/>
        </a:p>
      </dgm:t>
    </dgm:pt>
    <dgm:pt modelId="{FA74303F-DDC3-4867-A2A3-8D3043CF9D7C}">
      <dgm:prSet/>
      <dgm:spPr/>
      <dgm:t>
        <a:bodyPr/>
        <a:lstStyle/>
        <a:p>
          <a:pPr rtl="0"/>
          <a:r>
            <a:rPr lang="en-US" smtClean="0"/>
            <a:t>Dinner and dessert</a:t>
          </a:r>
          <a:endParaRPr lang="en-US"/>
        </a:p>
      </dgm:t>
    </dgm:pt>
    <dgm:pt modelId="{D483DE93-B55E-4FBC-9588-1CA91937F1FD}" type="parTrans" cxnId="{D521912B-5761-4027-8B4E-31CF6B966678}">
      <dgm:prSet/>
      <dgm:spPr/>
      <dgm:t>
        <a:bodyPr/>
        <a:lstStyle/>
        <a:p>
          <a:endParaRPr lang="en-US"/>
        </a:p>
      </dgm:t>
    </dgm:pt>
    <dgm:pt modelId="{C123FBFF-B115-467C-8942-39A647830467}" type="sibTrans" cxnId="{D521912B-5761-4027-8B4E-31CF6B966678}">
      <dgm:prSet/>
      <dgm:spPr/>
      <dgm:t>
        <a:bodyPr/>
        <a:lstStyle/>
        <a:p>
          <a:endParaRPr lang="en-US"/>
        </a:p>
      </dgm:t>
    </dgm:pt>
    <dgm:pt modelId="{5A16F1BA-A0B6-4587-96EF-A6CEF8730AE8}">
      <dgm:prSet/>
      <dgm:spPr/>
      <dgm:t>
        <a:bodyPr/>
        <a:lstStyle/>
        <a:p>
          <a:r>
            <a:rPr lang="en-US" dirty="0" smtClean="0"/>
            <a:t>Special Children’s Events</a:t>
          </a:r>
          <a:endParaRPr lang="en-US" dirty="0"/>
        </a:p>
      </dgm:t>
    </dgm:pt>
    <dgm:pt modelId="{570EDC5F-7884-4873-A85D-D42C4B16257F}" type="parTrans" cxnId="{4A4C5514-D4D8-4BDD-9810-1042FE30EBAA}">
      <dgm:prSet/>
      <dgm:spPr/>
      <dgm:t>
        <a:bodyPr/>
        <a:lstStyle/>
        <a:p>
          <a:endParaRPr lang="en-US"/>
        </a:p>
      </dgm:t>
    </dgm:pt>
    <dgm:pt modelId="{6F9E29A3-38C2-4549-B996-D6E0C5C952B0}" type="sibTrans" cxnId="{4A4C5514-D4D8-4BDD-9810-1042FE30EBAA}">
      <dgm:prSet/>
      <dgm:spPr/>
      <dgm:t>
        <a:bodyPr/>
        <a:lstStyle/>
        <a:p>
          <a:endParaRPr lang="en-US"/>
        </a:p>
      </dgm:t>
    </dgm:pt>
    <dgm:pt modelId="{781DAF3B-4E79-4509-A199-1B1067809B1E}">
      <dgm:prSet/>
      <dgm:spPr/>
      <dgm:t>
        <a:bodyPr/>
        <a:lstStyle/>
        <a:p>
          <a:r>
            <a:rPr lang="en-US" dirty="0" smtClean="0"/>
            <a:t>All ages</a:t>
          </a:r>
          <a:endParaRPr lang="en-US" dirty="0"/>
        </a:p>
      </dgm:t>
    </dgm:pt>
    <dgm:pt modelId="{12FCC335-0D76-40C6-9DA4-35D5B4CC20A5}" type="parTrans" cxnId="{C3CAB9FD-EF23-42D3-8341-70339F576488}">
      <dgm:prSet/>
      <dgm:spPr/>
      <dgm:t>
        <a:bodyPr/>
        <a:lstStyle/>
        <a:p>
          <a:endParaRPr lang="en-US"/>
        </a:p>
      </dgm:t>
    </dgm:pt>
    <dgm:pt modelId="{4A5DD9C2-733C-4FF0-A46F-019F70AB14DD}" type="sibTrans" cxnId="{C3CAB9FD-EF23-42D3-8341-70339F576488}">
      <dgm:prSet/>
      <dgm:spPr/>
      <dgm:t>
        <a:bodyPr/>
        <a:lstStyle/>
        <a:p>
          <a:endParaRPr lang="en-US"/>
        </a:p>
      </dgm:t>
    </dgm:pt>
    <dgm:pt modelId="{3ABAB2DA-9F10-48B7-B069-765827BD6647}" type="pres">
      <dgm:prSet presAssocID="{91449212-9770-4F79-8183-8B5096BDFC0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D55A85-5578-4A99-B529-D4C854D9A723}" type="pres">
      <dgm:prSet presAssocID="{97CE77E6-FF64-46B0-9751-22861BD2D2C4}" presName="compNode" presStyleCnt="0"/>
      <dgm:spPr/>
    </dgm:pt>
    <dgm:pt modelId="{E8666B7F-C27D-4FAB-B524-24B5FF6A5033}" type="pres">
      <dgm:prSet presAssocID="{97CE77E6-FF64-46B0-9751-22861BD2D2C4}" presName="aNode" presStyleLbl="bgShp" presStyleIdx="0" presStyleCnt="3"/>
      <dgm:spPr/>
      <dgm:t>
        <a:bodyPr/>
        <a:lstStyle/>
        <a:p>
          <a:endParaRPr lang="en-US"/>
        </a:p>
      </dgm:t>
    </dgm:pt>
    <dgm:pt modelId="{8040D912-C809-469C-8426-577763786BEE}" type="pres">
      <dgm:prSet presAssocID="{97CE77E6-FF64-46B0-9751-22861BD2D2C4}" presName="textNode" presStyleLbl="bgShp" presStyleIdx="0" presStyleCnt="3"/>
      <dgm:spPr/>
      <dgm:t>
        <a:bodyPr/>
        <a:lstStyle/>
        <a:p>
          <a:endParaRPr lang="en-US"/>
        </a:p>
      </dgm:t>
    </dgm:pt>
    <dgm:pt modelId="{ABE7AF49-B67D-4CF0-A182-7882590C1A2F}" type="pres">
      <dgm:prSet presAssocID="{97CE77E6-FF64-46B0-9751-22861BD2D2C4}" presName="compChildNode" presStyleCnt="0"/>
      <dgm:spPr/>
    </dgm:pt>
    <dgm:pt modelId="{37CA527F-6005-446A-984A-8DDEABE22043}" type="pres">
      <dgm:prSet presAssocID="{97CE77E6-FF64-46B0-9751-22861BD2D2C4}" presName="theInnerList" presStyleCnt="0"/>
      <dgm:spPr/>
    </dgm:pt>
    <dgm:pt modelId="{58ED9D7F-BE8C-4364-B050-1373908C228B}" type="pres">
      <dgm:prSet presAssocID="{7AB52E08-5849-4691-AE13-ACFF76AC4E69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8EFC57-FEDE-467A-ACE3-420CEFBEF60D}" type="pres">
      <dgm:prSet presAssocID="{7AB52E08-5849-4691-AE13-ACFF76AC4E69}" presName="aSpace2" presStyleCnt="0"/>
      <dgm:spPr/>
    </dgm:pt>
    <dgm:pt modelId="{5D7A2B3B-F868-4F55-BE33-F409A20162D0}" type="pres">
      <dgm:prSet presAssocID="{905E3801-C76B-4B20-9FEE-C17B51502E67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72A37-6A5B-4B2C-9DB9-3BDC52A809B4}" type="pres">
      <dgm:prSet presAssocID="{905E3801-C76B-4B20-9FEE-C17B51502E67}" presName="aSpace2" presStyleCnt="0"/>
      <dgm:spPr/>
    </dgm:pt>
    <dgm:pt modelId="{5F4778EE-1BB4-47A7-A73F-FC2702C4729A}" type="pres">
      <dgm:prSet presAssocID="{778E9B94-BF1D-4674-9DE3-FA9FA65B3766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A245F-45EC-4C1A-950C-F1DF045C689B}" type="pres">
      <dgm:prSet presAssocID="{97CE77E6-FF64-46B0-9751-22861BD2D2C4}" presName="aSpace" presStyleCnt="0"/>
      <dgm:spPr/>
    </dgm:pt>
    <dgm:pt modelId="{51B3DA7C-63CF-4E29-B1FC-A1B83A3B1B9B}" type="pres">
      <dgm:prSet presAssocID="{9697445C-9BA1-4527-A1D7-27530E86E8FC}" presName="compNode" presStyleCnt="0"/>
      <dgm:spPr/>
    </dgm:pt>
    <dgm:pt modelId="{64EF4309-DA89-420A-A9CA-5CB39026F0F8}" type="pres">
      <dgm:prSet presAssocID="{9697445C-9BA1-4527-A1D7-27530E86E8FC}" presName="aNode" presStyleLbl="bgShp" presStyleIdx="1" presStyleCnt="3"/>
      <dgm:spPr/>
      <dgm:t>
        <a:bodyPr/>
        <a:lstStyle/>
        <a:p>
          <a:endParaRPr lang="en-US"/>
        </a:p>
      </dgm:t>
    </dgm:pt>
    <dgm:pt modelId="{7F7F15F1-3719-4892-A04C-F836DE8A55E6}" type="pres">
      <dgm:prSet presAssocID="{9697445C-9BA1-4527-A1D7-27530E86E8FC}" presName="textNode" presStyleLbl="bgShp" presStyleIdx="1" presStyleCnt="3"/>
      <dgm:spPr/>
      <dgm:t>
        <a:bodyPr/>
        <a:lstStyle/>
        <a:p>
          <a:endParaRPr lang="en-US"/>
        </a:p>
      </dgm:t>
    </dgm:pt>
    <dgm:pt modelId="{541F84F2-D1CC-4994-89C7-BBEBAEF0F927}" type="pres">
      <dgm:prSet presAssocID="{9697445C-9BA1-4527-A1D7-27530E86E8FC}" presName="compChildNode" presStyleCnt="0"/>
      <dgm:spPr/>
    </dgm:pt>
    <dgm:pt modelId="{660DBED2-EA5D-46A2-9E76-01455A91EB65}" type="pres">
      <dgm:prSet presAssocID="{9697445C-9BA1-4527-A1D7-27530E86E8FC}" presName="theInnerList" presStyleCnt="0"/>
      <dgm:spPr/>
    </dgm:pt>
    <dgm:pt modelId="{6EC91864-122A-4A93-9828-5E9C180D5F05}" type="pres">
      <dgm:prSet presAssocID="{0960496F-0A96-4950-B897-DFC434AA9A4B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4E7838-BE8C-4F66-83E5-39B852C8F797}" type="pres">
      <dgm:prSet presAssocID="{0960496F-0A96-4950-B897-DFC434AA9A4B}" presName="aSpace2" presStyleCnt="0"/>
      <dgm:spPr/>
    </dgm:pt>
    <dgm:pt modelId="{A38A87D8-95E7-4B42-993E-6459D1CC5D7D}" type="pres">
      <dgm:prSet presAssocID="{C9163756-EA7E-4CF4-8BCB-9C9D34DEB4DD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95F85D-CEB7-462B-B328-92C5FA57C2CF}" type="pres">
      <dgm:prSet presAssocID="{C9163756-EA7E-4CF4-8BCB-9C9D34DEB4DD}" presName="aSpace2" presStyleCnt="0"/>
      <dgm:spPr/>
    </dgm:pt>
    <dgm:pt modelId="{02B284F4-F6E3-4F30-A716-6EB3DDF0318C}" type="pres">
      <dgm:prSet presAssocID="{4F4FDE42-4A1E-4FC6-B21B-24A6DB848E3E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3E8176-70CF-4B66-AB21-69470C2D1461}" type="pres">
      <dgm:prSet presAssocID="{9697445C-9BA1-4527-A1D7-27530E86E8FC}" presName="aSpace" presStyleCnt="0"/>
      <dgm:spPr/>
    </dgm:pt>
    <dgm:pt modelId="{3EC0B0E2-78F0-4F7E-B534-65214A10BBB6}" type="pres">
      <dgm:prSet presAssocID="{5439FA8F-7DFE-415B-A651-33556ED93E2C}" presName="compNode" presStyleCnt="0"/>
      <dgm:spPr/>
    </dgm:pt>
    <dgm:pt modelId="{BDD38C44-AE48-40AD-9E41-80D5D3E007E2}" type="pres">
      <dgm:prSet presAssocID="{5439FA8F-7DFE-415B-A651-33556ED93E2C}" presName="aNode" presStyleLbl="bgShp" presStyleIdx="2" presStyleCnt="3"/>
      <dgm:spPr/>
      <dgm:t>
        <a:bodyPr/>
        <a:lstStyle/>
        <a:p>
          <a:endParaRPr lang="en-US"/>
        </a:p>
      </dgm:t>
    </dgm:pt>
    <dgm:pt modelId="{C0857B1C-D401-4E4A-ACF2-CB6327B62ED2}" type="pres">
      <dgm:prSet presAssocID="{5439FA8F-7DFE-415B-A651-33556ED93E2C}" presName="textNode" presStyleLbl="bgShp" presStyleIdx="2" presStyleCnt="3"/>
      <dgm:spPr/>
      <dgm:t>
        <a:bodyPr/>
        <a:lstStyle/>
        <a:p>
          <a:endParaRPr lang="en-US"/>
        </a:p>
      </dgm:t>
    </dgm:pt>
    <dgm:pt modelId="{FC007B8D-CA61-4ECB-B3BE-E67ED23AAA6C}" type="pres">
      <dgm:prSet presAssocID="{5439FA8F-7DFE-415B-A651-33556ED93E2C}" presName="compChildNode" presStyleCnt="0"/>
      <dgm:spPr/>
    </dgm:pt>
    <dgm:pt modelId="{6CBE6F63-2CC2-4427-A668-C0D5B2D7DF83}" type="pres">
      <dgm:prSet presAssocID="{5439FA8F-7DFE-415B-A651-33556ED93E2C}" presName="theInnerList" presStyleCnt="0"/>
      <dgm:spPr/>
    </dgm:pt>
    <dgm:pt modelId="{26948F88-6E71-4F85-B20A-78D5806EAA30}" type="pres">
      <dgm:prSet presAssocID="{FA74303F-DDC3-4867-A2A3-8D3043CF9D7C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B6328-3622-4A05-BB75-275820447F5B}" type="pres">
      <dgm:prSet presAssocID="{FA74303F-DDC3-4867-A2A3-8D3043CF9D7C}" presName="aSpace2" presStyleCnt="0"/>
      <dgm:spPr/>
    </dgm:pt>
    <dgm:pt modelId="{FF826C94-E82B-468E-A666-54A8035C6F22}" type="pres">
      <dgm:prSet presAssocID="{5A16F1BA-A0B6-4587-96EF-A6CEF8730AE8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815197-3746-4593-B517-ED65F90DAD2A}" type="pres">
      <dgm:prSet presAssocID="{5A16F1BA-A0B6-4587-96EF-A6CEF8730AE8}" presName="aSpace2" presStyleCnt="0"/>
      <dgm:spPr/>
    </dgm:pt>
    <dgm:pt modelId="{F5B22ED4-5CDC-4F2F-8920-C915B42966F0}" type="pres">
      <dgm:prSet presAssocID="{781DAF3B-4E79-4509-A199-1B1067809B1E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D4AA94-AA3F-47E7-B777-621F3AAB9E80}" type="presOf" srcId="{4F4FDE42-4A1E-4FC6-B21B-24A6DB848E3E}" destId="{02B284F4-F6E3-4F30-A716-6EB3DDF0318C}" srcOrd="0" destOrd="0" presId="urn:microsoft.com/office/officeart/2005/8/layout/lProcess2"/>
    <dgm:cxn modelId="{FC3B4A86-F8FC-4E42-A6DE-30602EABF11B}" type="presOf" srcId="{91449212-9770-4F79-8183-8B5096BDFC01}" destId="{3ABAB2DA-9F10-48B7-B069-765827BD6647}" srcOrd="0" destOrd="0" presId="urn:microsoft.com/office/officeart/2005/8/layout/lProcess2"/>
    <dgm:cxn modelId="{F48A1937-86CB-48B2-B9CC-6EF83FC2FCD6}" type="presOf" srcId="{0960496F-0A96-4950-B897-DFC434AA9A4B}" destId="{6EC91864-122A-4A93-9828-5E9C180D5F05}" srcOrd="0" destOrd="0" presId="urn:microsoft.com/office/officeart/2005/8/layout/lProcess2"/>
    <dgm:cxn modelId="{6EA2DDFB-47B3-401F-B21B-2138B422555D}" type="presOf" srcId="{905E3801-C76B-4B20-9FEE-C17B51502E67}" destId="{5D7A2B3B-F868-4F55-BE33-F409A20162D0}" srcOrd="0" destOrd="0" presId="urn:microsoft.com/office/officeart/2005/8/layout/lProcess2"/>
    <dgm:cxn modelId="{4B9749A3-F52D-49F8-9294-3F0C52EA8486}" srcId="{91449212-9770-4F79-8183-8B5096BDFC01}" destId="{9697445C-9BA1-4527-A1D7-27530E86E8FC}" srcOrd="1" destOrd="0" parTransId="{736E63B6-0B64-469C-BF58-69A8B65EFC81}" sibTransId="{2BB53F0E-9AA5-41E0-9A21-A576F393E9A5}"/>
    <dgm:cxn modelId="{A4C8593C-352F-4A71-962C-7905417C248C}" srcId="{9697445C-9BA1-4527-A1D7-27530E86E8FC}" destId="{C9163756-EA7E-4CF4-8BCB-9C9D34DEB4DD}" srcOrd="1" destOrd="0" parTransId="{51401E83-E27E-42AD-8B46-5EB5352BA4C4}" sibTransId="{C123EACA-BD98-4326-B7B7-B10F2A4AD74B}"/>
    <dgm:cxn modelId="{A89AB774-8EB3-4E69-8EEE-5429D68BB641}" type="presOf" srcId="{5439FA8F-7DFE-415B-A651-33556ED93E2C}" destId="{C0857B1C-D401-4E4A-ACF2-CB6327B62ED2}" srcOrd="1" destOrd="0" presId="urn:microsoft.com/office/officeart/2005/8/layout/lProcess2"/>
    <dgm:cxn modelId="{03F28356-6E66-4A90-8446-F6F33DD71F58}" type="presOf" srcId="{5A16F1BA-A0B6-4587-96EF-A6CEF8730AE8}" destId="{FF826C94-E82B-468E-A666-54A8035C6F22}" srcOrd="0" destOrd="0" presId="urn:microsoft.com/office/officeart/2005/8/layout/lProcess2"/>
    <dgm:cxn modelId="{FB59A263-F3CE-445C-A4BE-81B70DD7419C}" type="presOf" srcId="{FA74303F-DDC3-4867-A2A3-8D3043CF9D7C}" destId="{26948F88-6E71-4F85-B20A-78D5806EAA30}" srcOrd="0" destOrd="0" presId="urn:microsoft.com/office/officeart/2005/8/layout/lProcess2"/>
    <dgm:cxn modelId="{9745B0B4-F6AC-484F-8992-C4DFF4DD2441}" srcId="{91449212-9770-4F79-8183-8B5096BDFC01}" destId="{5439FA8F-7DFE-415B-A651-33556ED93E2C}" srcOrd="2" destOrd="0" parTransId="{F6F75AEC-85E5-4C22-BA84-15C678888DB2}" sibTransId="{0D2F5F78-CBC2-4D13-AD83-6F1B1961709F}"/>
    <dgm:cxn modelId="{3C56DD87-4817-4EE0-8649-E7CDDF8D85F6}" srcId="{97CE77E6-FF64-46B0-9751-22861BD2D2C4}" destId="{778E9B94-BF1D-4674-9DE3-FA9FA65B3766}" srcOrd="2" destOrd="0" parTransId="{19747A77-9D4F-4723-9EA0-5DF4B6B792BF}" sibTransId="{B35A65DE-CAD1-44FD-91C7-D07B73391DC3}"/>
    <dgm:cxn modelId="{2B48C8DC-92D2-4EE0-842B-36234B5B98B2}" srcId="{9697445C-9BA1-4527-A1D7-27530E86E8FC}" destId="{4F4FDE42-4A1E-4FC6-B21B-24A6DB848E3E}" srcOrd="2" destOrd="0" parTransId="{0AAD4F71-795F-4F0E-99D0-671048612162}" sibTransId="{A58D2F24-84D8-43D3-BF23-ADA94A4F9D6D}"/>
    <dgm:cxn modelId="{7A3626F5-F827-478C-B56E-32B07B7027EB}" type="presOf" srcId="{781DAF3B-4E79-4509-A199-1B1067809B1E}" destId="{F5B22ED4-5CDC-4F2F-8920-C915B42966F0}" srcOrd="0" destOrd="0" presId="urn:microsoft.com/office/officeart/2005/8/layout/lProcess2"/>
    <dgm:cxn modelId="{140861D4-4D68-406B-8F2F-681B3EFFD7DC}" type="presOf" srcId="{9697445C-9BA1-4527-A1D7-27530E86E8FC}" destId="{64EF4309-DA89-420A-A9CA-5CB39026F0F8}" srcOrd="0" destOrd="0" presId="urn:microsoft.com/office/officeart/2005/8/layout/lProcess2"/>
    <dgm:cxn modelId="{4A4C5514-D4D8-4BDD-9810-1042FE30EBAA}" srcId="{5439FA8F-7DFE-415B-A651-33556ED93E2C}" destId="{5A16F1BA-A0B6-4587-96EF-A6CEF8730AE8}" srcOrd="1" destOrd="0" parTransId="{570EDC5F-7884-4873-A85D-D42C4B16257F}" sibTransId="{6F9E29A3-38C2-4549-B996-D6E0C5C952B0}"/>
    <dgm:cxn modelId="{C3CAB9FD-EF23-42D3-8341-70339F576488}" srcId="{5439FA8F-7DFE-415B-A651-33556ED93E2C}" destId="{781DAF3B-4E79-4509-A199-1B1067809B1E}" srcOrd="2" destOrd="0" parTransId="{12FCC335-0D76-40C6-9DA4-35D5B4CC20A5}" sibTransId="{4A5DD9C2-733C-4FF0-A46F-019F70AB14DD}"/>
    <dgm:cxn modelId="{C85F3D9C-BBA7-4426-8B5C-59907FDFC2FA}" type="presOf" srcId="{97CE77E6-FF64-46B0-9751-22861BD2D2C4}" destId="{E8666B7F-C27D-4FAB-B524-24B5FF6A5033}" srcOrd="0" destOrd="0" presId="urn:microsoft.com/office/officeart/2005/8/layout/lProcess2"/>
    <dgm:cxn modelId="{079B2233-6F90-4A0A-815C-52101A615961}" srcId="{9697445C-9BA1-4527-A1D7-27530E86E8FC}" destId="{0960496F-0A96-4950-B897-DFC434AA9A4B}" srcOrd="0" destOrd="0" parTransId="{1F63E708-8ADE-4A05-A534-D93FDB4B64C1}" sibTransId="{C0A95609-8E80-4EA1-AB3D-9123293FFF4E}"/>
    <dgm:cxn modelId="{5B4B8BCF-898A-4822-B72C-0ED023A176B0}" srcId="{97CE77E6-FF64-46B0-9751-22861BD2D2C4}" destId="{7AB52E08-5849-4691-AE13-ACFF76AC4E69}" srcOrd="0" destOrd="0" parTransId="{60BE3F21-684B-400E-AA64-2BF91E1D21C9}" sibTransId="{15C6DAF8-BE2D-4F2A-AEBF-D11A6B92E55C}"/>
    <dgm:cxn modelId="{8003F3C5-3096-4B61-90AC-46950733FEDD}" srcId="{91449212-9770-4F79-8183-8B5096BDFC01}" destId="{97CE77E6-FF64-46B0-9751-22861BD2D2C4}" srcOrd="0" destOrd="0" parTransId="{C44142F2-E669-4046-9D56-7E9181DAEB30}" sibTransId="{EF5077C6-23E2-4ADE-B28B-ACE6BE3E951D}"/>
    <dgm:cxn modelId="{D3BCC5D9-DB4B-4D00-9301-90599118339D}" type="presOf" srcId="{C9163756-EA7E-4CF4-8BCB-9C9D34DEB4DD}" destId="{A38A87D8-95E7-4B42-993E-6459D1CC5D7D}" srcOrd="0" destOrd="0" presId="urn:microsoft.com/office/officeart/2005/8/layout/lProcess2"/>
    <dgm:cxn modelId="{89DBB922-ADE8-4D90-ADA1-A47840D2F98C}" type="presOf" srcId="{97CE77E6-FF64-46B0-9751-22861BD2D2C4}" destId="{8040D912-C809-469C-8426-577763786BEE}" srcOrd="1" destOrd="0" presId="urn:microsoft.com/office/officeart/2005/8/layout/lProcess2"/>
    <dgm:cxn modelId="{7D38CB16-A690-4845-A28E-97F14EEB4244}" type="presOf" srcId="{7AB52E08-5849-4691-AE13-ACFF76AC4E69}" destId="{58ED9D7F-BE8C-4364-B050-1373908C228B}" srcOrd="0" destOrd="0" presId="urn:microsoft.com/office/officeart/2005/8/layout/lProcess2"/>
    <dgm:cxn modelId="{E65DD4B6-93AE-4C78-A590-B7CA34783D28}" type="presOf" srcId="{778E9B94-BF1D-4674-9DE3-FA9FA65B3766}" destId="{5F4778EE-1BB4-47A7-A73F-FC2702C4729A}" srcOrd="0" destOrd="0" presId="urn:microsoft.com/office/officeart/2005/8/layout/lProcess2"/>
    <dgm:cxn modelId="{E009AD2F-054E-48F3-868E-931BACD2C36A}" type="presOf" srcId="{9697445C-9BA1-4527-A1D7-27530E86E8FC}" destId="{7F7F15F1-3719-4892-A04C-F836DE8A55E6}" srcOrd="1" destOrd="0" presId="urn:microsoft.com/office/officeart/2005/8/layout/lProcess2"/>
    <dgm:cxn modelId="{D521912B-5761-4027-8B4E-31CF6B966678}" srcId="{5439FA8F-7DFE-415B-A651-33556ED93E2C}" destId="{FA74303F-DDC3-4867-A2A3-8D3043CF9D7C}" srcOrd="0" destOrd="0" parTransId="{D483DE93-B55E-4FBC-9588-1CA91937F1FD}" sibTransId="{C123FBFF-B115-467C-8942-39A647830467}"/>
    <dgm:cxn modelId="{78849AD5-38B5-4325-B0B9-358EC06DE482}" srcId="{97CE77E6-FF64-46B0-9751-22861BD2D2C4}" destId="{905E3801-C76B-4B20-9FEE-C17B51502E67}" srcOrd="1" destOrd="0" parTransId="{DFE0B6DC-CBA2-40CD-BE13-260170626943}" sibTransId="{754A95BE-8576-477A-A9F3-1CB0FF9A4024}"/>
    <dgm:cxn modelId="{013FA90A-0298-45CB-AF94-1DDA6ED8EAAE}" type="presOf" srcId="{5439FA8F-7DFE-415B-A651-33556ED93E2C}" destId="{BDD38C44-AE48-40AD-9E41-80D5D3E007E2}" srcOrd="0" destOrd="0" presId="urn:microsoft.com/office/officeart/2005/8/layout/lProcess2"/>
    <dgm:cxn modelId="{DC240732-B68E-4393-8967-2763453367CF}" type="presParOf" srcId="{3ABAB2DA-9F10-48B7-B069-765827BD6647}" destId="{5BD55A85-5578-4A99-B529-D4C854D9A723}" srcOrd="0" destOrd="0" presId="urn:microsoft.com/office/officeart/2005/8/layout/lProcess2"/>
    <dgm:cxn modelId="{E5B3C4F8-C778-4E1C-AB86-0DB5B69E9A39}" type="presParOf" srcId="{5BD55A85-5578-4A99-B529-D4C854D9A723}" destId="{E8666B7F-C27D-4FAB-B524-24B5FF6A5033}" srcOrd="0" destOrd="0" presId="urn:microsoft.com/office/officeart/2005/8/layout/lProcess2"/>
    <dgm:cxn modelId="{6F036411-7EEE-4974-ACE6-CD5FA725F42D}" type="presParOf" srcId="{5BD55A85-5578-4A99-B529-D4C854D9A723}" destId="{8040D912-C809-469C-8426-577763786BEE}" srcOrd="1" destOrd="0" presId="urn:microsoft.com/office/officeart/2005/8/layout/lProcess2"/>
    <dgm:cxn modelId="{3449294D-2FA7-4204-A3AE-577636C51935}" type="presParOf" srcId="{5BD55A85-5578-4A99-B529-D4C854D9A723}" destId="{ABE7AF49-B67D-4CF0-A182-7882590C1A2F}" srcOrd="2" destOrd="0" presId="urn:microsoft.com/office/officeart/2005/8/layout/lProcess2"/>
    <dgm:cxn modelId="{E4F1E356-78EB-4B70-AEBA-1BCDC1CC7276}" type="presParOf" srcId="{ABE7AF49-B67D-4CF0-A182-7882590C1A2F}" destId="{37CA527F-6005-446A-984A-8DDEABE22043}" srcOrd="0" destOrd="0" presId="urn:microsoft.com/office/officeart/2005/8/layout/lProcess2"/>
    <dgm:cxn modelId="{08EE31F0-FC22-4EA5-9ABD-75C8399CD648}" type="presParOf" srcId="{37CA527F-6005-446A-984A-8DDEABE22043}" destId="{58ED9D7F-BE8C-4364-B050-1373908C228B}" srcOrd="0" destOrd="0" presId="urn:microsoft.com/office/officeart/2005/8/layout/lProcess2"/>
    <dgm:cxn modelId="{57DB51A7-6D3C-485D-A5C5-60D6D907FE7E}" type="presParOf" srcId="{37CA527F-6005-446A-984A-8DDEABE22043}" destId="{008EFC57-FEDE-467A-ACE3-420CEFBEF60D}" srcOrd="1" destOrd="0" presId="urn:microsoft.com/office/officeart/2005/8/layout/lProcess2"/>
    <dgm:cxn modelId="{5C37A92A-396F-4B53-9043-4AB946F1849F}" type="presParOf" srcId="{37CA527F-6005-446A-984A-8DDEABE22043}" destId="{5D7A2B3B-F868-4F55-BE33-F409A20162D0}" srcOrd="2" destOrd="0" presId="urn:microsoft.com/office/officeart/2005/8/layout/lProcess2"/>
    <dgm:cxn modelId="{5744F44E-23DA-40EC-AE51-E8C9856EB1DE}" type="presParOf" srcId="{37CA527F-6005-446A-984A-8DDEABE22043}" destId="{87072A37-6A5B-4B2C-9DB9-3BDC52A809B4}" srcOrd="3" destOrd="0" presId="urn:microsoft.com/office/officeart/2005/8/layout/lProcess2"/>
    <dgm:cxn modelId="{0D93B791-5991-4B6A-AC61-35A422E3799B}" type="presParOf" srcId="{37CA527F-6005-446A-984A-8DDEABE22043}" destId="{5F4778EE-1BB4-47A7-A73F-FC2702C4729A}" srcOrd="4" destOrd="0" presId="urn:microsoft.com/office/officeart/2005/8/layout/lProcess2"/>
    <dgm:cxn modelId="{59CA3842-9C1A-4BB6-8B66-58A4D5AD5EDD}" type="presParOf" srcId="{3ABAB2DA-9F10-48B7-B069-765827BD6647}" destId="{D7EA245F-45EC-4C1A-950C-F1DF045C689B}" srcOrd="1" destOrd="0" presId="urn:microsoft.com/office/officeart/2005/8/layout/lProcess2"/>
    <dgm:cxn modelId="{29B046A0-F445-44EE-BF30-921C971B0542}" type="presParOf" srcId="{3ABAB2DA-9F10-48B7-B069-765827BD6647}" destId="{51B3DA7C-63CF-4E29-B1FC-A1B83A3B1B9B}" srcOrd="2" destOrd="0" presId="urn:microsoft.com/office/officeart/2005/8/layout/lProcess2"/>
    <dgm:cxn modelId="{5923B7F5-A857-46E1-9EB7-4AADCFA7E667}" type="presParOf" srcId="{51B3DA7C-63CF-4E29-B1FC-A1B83A3B1B9B}" destId="{64EF4309-DA89-420A-A9CA-5CB39026F0F8}" srcOrd="0" destOrd="0" presId="urn:microsoft.com/office/officeart/2005/8/layout/lProcess2"/>
    <dgm:cxn modelId="{71C4B3D8-AAD6-4216-BFE8-5404BA49BDCB}" type="presParOf" srcId="{51B3DA7C-63CF-4E29-B1FC-A1B83A3B1B9B}" destId="{7F7F15F1-3719-4892-A04C-F836DE8A55E6}" srcOrd="1" destOrd="0" presId="urn:microsoft.com/office/officeart/2005/8/layout/lProcess2"/>
    <dgm:cxn modelId="{D04DE92C-B9BD-4C48-A2C5-8363F15A52B4}" type="presParOf" srcId="{51B3DA7C-63CF-4E29-B1FC-A1B83A3B1B9B}" destId="{541F84F2-D1CC-4994-89C7-BBEBAEF0F927}" srcOrd="2" destOrd="0" presId="urn:microsoft.com/office/officeart/2005/8/layout/lProcess2"/>
    <dgm:cxn modelId="{5007C1C1-EF43-4700-BC33-42FEBC00BCE0}" type="presParOf" srcId="{541F84F2-D1CC-4994-89C7-BBEBAEF0F927}" destId="{660DBED2-EA5D-46A2-9E76-01455A91EB65}" srcOrd="0" destOrd="0" presId="urn:microsoft.com/office/officeart/2005/8/layout/lProcess2"/>
    <dgm:cxn modelId="{ADAF59DF-AA98-4BE3-AC2E-627D8C577EC0}" type="presParOf" srcId="{660DBED2-EA5D-46A2-9E76-01455A91EB65}" destId="{6EC91864-122A-4A93-9828-5E9C180D5F05}" srcOrd="0" destOrd="0" presId="urn:microsoft.com/office/officeart/2005/8/layout/lProcess2"/>
    <dgm:cxn modelId="{1EA8C06A-FE7A-4906-AD20-A1305D82319D}" type="presParOf" srcId="{660DBED2-EA5D-46A2-9E76-01455A91EB65}" destId="{294E7838-BE8C-4F66-83E5-39B852C8F797}" srcOrd="1" destOrd="0" presId="urn:microsoft.com/office/officeart/2005/8/layout/lProcess2"/>
    <dgm:cxn modelId="{B3654B53-0759-46FB-BB1B-EAE6309840F7}" type="presParOf" srcId="{660DBED2-EA5D-46A2-9E76-01455A91EB65}" destId="{A38A87D8-95E7-4B42-993E-6459D1CC5D7D}" srcOrd="2" destOrd="0" presId="urn:microsoft.com/office/officeart/2005/8/layout/lProcess2"/>
    <dgm:cxn modelId="{210D8AD9-78AD-4437-B2DC-E111C57F3848}" type="presParOf" srcId="{660DBED2-EA5D-46A2-9E76-01455A91EB65}" destId="{E195F85D-CEB7-462B-B328-92C5FA57C2CF}" srcOrd="3" destOrd="0" presId="urn:microsoft.com/office/officeart/2005/8/layout/lProcess2"/>
    <dgm:cxn modelId="{53E93E00-122B-4DC2-BF30-CDBD439057E0}" type="presParOf" srcId="{660DBED2-EA5D-46A2-9E76-01455A91EB65}" destId="{02B284F4-F6E3-4F30-A716-6EB3DDF0318C}" srcOrd="4" destOrd="0" presId="urn:microsoft.com/office/officeart/2005/8/layout/lProcess2"/>
    <dgm:cxn modelId="{05316BC4-7F17-4BBD-8034-650182CF6581}" type="presParOf" srcId="{3ABAB2DA-9F10-48B7-B069-765827BD6647}" destId="{563E8176-70CF-4B66-AB21-69470C2D1461}" srcOrd="3" destOrd="0" presId="urn:microsoft.com/office/officeart/2005/8/layout/lProcess2"/>
    <dgm:cxn modelId="{751D6051-B0CE-4669-B025-CCED45DABE87}" type="presParOf" srcId="{3ABAB2DA-9F10-48B7-B069-765827BD6647}" destId="{3EC0B0E2-78F0-4F7E-B534-65214A10BBB6}" srcOrd="4" destOrd="0" presId="urn:microsoft.com/office/officeart/2005/8/layout/lProcess2"/>
    <dgm:cxn modelId="{CD56F274-8CD7-4C4C-8B78-B73032E0AB99}" type="presParOf" srcId="{3EC0B0E2-78F0-4F7E-B534-65214A10BBB6}" destId="{BDD38C44-AE48-40AD-9E41-80D5D3E007E2}" srcOrd="0" destOrd="0" presId="urn:microsoft.com/office/officeart/2005/8/layout/lProcess2"/>
    <dgm:cxn modelId="{AD001A48-254D-4A38-9E9C-B7085A5B9090}" type="presParOf" srcId="{3EC0B0E2-78F0-4F7E-B534-65214A10BBB6}" destId="{C0857B1C-D401-4E4A-ACF2-CB6327B62ED2}" srcOrd="1" destOrd="0" presId="urn:microsoft.com/office/officeart/2005/8/layout/lProcess2"/>
    <dgm:cxn modelId="{CB30428E-EDA7-4A0C-8C16-66FCBF10C3AD}" type="presParOf" srcId="{3EC0B0E2-78F0-4F7E-B534-65214A10BBB6}" destId="{FC007B8D-CA61-4ECB-B3BE-E67ED23AAA6C}" srcOrd="2" destOrd="0" presId="urn:microsoft.com/office/officeart/2005/8/layout/lProcess2"/>
    <dgm:cxn modelId="{F0D917C4-4B1E-4EA3-8196-23535DAE8EFE}" type="presParOf" srcId="{FC007B8D-CA61-4ECB-B3BE-E67ED23AAA6C}" destId="{6CBE6F63-2CC2-4427-A668-C0D5B2D7DF83}" srcOrd="0" destOrd="0" presId="urn:microsoft.com/office/officeart/2005/8/layout/lProcess2"/>
    <dgm:cxn modelId="{0FC21295-4983-4614-889C-D63764DA6D27}" type="presParOf" srcId="{6CBE6F63-2CC2-4427-A668-C0D5B2D7DF83}" destId="{26948F88-6E71-4F85-B20A-78D5806EAA30}" srcOrd="0" destOrd="0" presId="urn:microsoft.com/office/officeart/2005/8/layout/lProcess2"/>
    <dgm:cxn modelId="{83E93C08-2458-4BF2-BB24-6C5029610E89}" type="presParOf" srcId="{6CBE6F63-2CC2-4427-A668-C0D5B2D7DF83}" destId="{C65B6328-3622-4A05-BB75-275820447F5B}" srcOrd="1" destOrd="0" presId="urn:microsoft.com/office/officeart/2005/8/layout/lProcess2"/>
    <dgm:cxn modelId="{2D87AF01-598D-42BF-9C54-0D04EAB28BC5}" type="presParOf" srcId="{6CBE6F63-2CC2-4427-A668-C0D5B2D7DF83}" destId="{FF826C94-E82B-468E-A666-54A8035C6F22}" srcOrd="2" destOrd="0" presId="urn:microsoft.com/office/officeart/2005/8/layout/lProcess2"/>
    <dgm:cxn modelId="{D29A4458-5801-4747-91BE-104E33D3F591}" type="presParOf" srcId="{6CBE6F63-2CC2-4427-A668-C0D5B2D7DF83}" destId="{7D815197-3746-4593-B517-ED65F90DAD2A}" srcOrd="3" destOrd="0" presId="urn:microsoft.com/office/officeart/2005/8/layout/lProcess2"/>
    <dgm:cxn modelId="{5F9E875F-7202-4D5C-8514-F4DBF8AD3315}" type="presParOf" srcId="{6CBE6F63-2CC2-4427-A668-C0D5B2D7DF83}" destId="{F5B22ED4-5CDC-4F2F-8920-C915B42966F0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30DDD-5C2B-4776-9052-0789AAB6AB78}">
      <dsp:nvSpPr>
        <dsp:cNvPr id="0" name=""/>
        <dsp:cNvSpPr/>
      </dsp:nvSpPr>
      <dsp:spPr>
        <a:xfrm>
          <a:off x="1714" y="1747993"/>
          <a:ext cx="1671637" cy="668654"/>
        </a:xfrm>
        <a:prstGeom prst="snip2Same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Days and Times</a:t>
          </a:r>
          <a:endParaRPr lang="en-US" sz="1700" kern="1200" dirty="0"/>
        </a:p>
      </dsp:txBody>
      <dsp:txXfrm>
        <a:off x="57436" y="1803715"/>
        <a:ext cx="1560193" cy="612932"/>
      </dsp:txXfrm>
    </dsp:sp>
    <dsp:sp modelId="{833A86FA-24CA-4B33-A101-1AC8448F843E}">
      <dsp:nvSpPr>
        <dsp:cNvPr id="0" name=""/>
        <dsp:cNvSpPr/>
      </dsp:nvSpPr>
      <dsp:spPr>
        <a:xfrm>
          <a:off x="1714" y="2416648"/>
          <a:ext cx="1671637" cy="95663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Weeknights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7 to 11 p.m.</a:t>
          </a:r>
          <a:endParaRPr lang="en-US" sz="1700" kern="1200" dirty="0"/>
        </a:p>
      </dsp:txBody>
      <dsp:txXfrm>
        <a:off x="1714" y="2416648"/>
        <a:ext cx="1671637" cy="956632"/>
      </dsp:txXfrm>
    </dsp:sp>
    <dsp:sp modelId="{345DF6EB-C1E8-407F-8137-A156FDEBDCE9}">
      <dsp:nvSpPr>
        <dsp:cNvPr id="0" name=""/>
        <dsp:cNvSpPr/>
      </dsp:nvSpPr>
      <dsp:spPr>
        <a:xfrm>
          <a:off x="1907381" y="1747993"/>
          <a:ext cx="1671637" cy="668654"/>
        </a:xfrm>
        <a:prstGeom prst="snip2SameRect">
          <a:avLst/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 w="9525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Packages</a:t>
          </a:r>
          <a:endParaRPr lang="en-US" sz="1700" kern="1200" dirty="0"/>
        </a:p>
      </dsp:txBody>
      <dsp:txXfrm>
        <a:off x="1963103" y="1803715"/>
        <a:ext cx="1560193" cy="612932"/>
      </dsp:txXfrm>
    </dsp:sp>
    <dsp:sp modelId="{4135190A-796C-46B9-B7CB-7D41509A40B4}">
      <dsp:nvSpPr>
        <dsp:cNvPr id="0" name=""/>
        <dsp:cNvSpPr/>
      </dsp:nvSpPr>
      <dsp:spPr>
        <a:xfrm>
          <a:off x="1907381" y="2416648"/>
          <a:ext cx="1671637" cy="956632"/>
        </a:xfrm>
        <a:prstGeom prst="rect">
          <a:avLst/>
        </a:prstGeom>
        <a:solidFill>
          <a:schemeClr val="accent5">
            <a:tint val="40000"/>
            <a:alpha val="90000"/>
            <a:hueOff val="-676745"/>
            <a:satOff val="12497"/>
            <a:lumOff val="3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676745"/>
              <a:satOff val="12497"/>
              <a:lumOff val="3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Admission, parking, and dinner</a:t>
          </a:r>
          <a:endParaRPr lang="en-US" sz="1700" kern="1200" dirty="0"/>
        </a:p>
      </dsp:txBody>
      <dsp:txXfrm>
        <a:off x="1907381" y="2416648"/>
        <a:ext cx="1671637" cy="956632"/>
      </dsp:txXfrm>
    </dsp:sp>
    <dsp:sp modelId="{A34C27E2-B1D8-4E81-8A86-C0FE3F92E054}">
      <dsp:nvSpPr>
        <dsp:cNvPr id="0" name=""/>
        <dsp:cNvSpPr/>
      </dsp:nvSpPr>
      <dsp:spPr>
        <a:xfrm>
          <a:off x="3813048" y="1747993"/>
          <a:ext cx="1671637" cy="668654"/>
        </a:xfrm>
        <a:prstGeom prst="snip2SameRect">
          <a:avLst/>
        </a:prstGeom>
        <a:solidFill>
          <a:schemeClr val="accent5">
            <a:hueOff val="-839865"/>
            <a:satOff val="45647"/>
            <a:lumOff val="-8432"/>
            <a:alphaOff val="0"/>
          </a:schemeClr>
        </a:solidFill>
        <a:ln w="9525" cap="flat" cmpd="sng" algn="ctr">
          <a:solidFill>
            <a:schemeClr val="accent5">
              <a:hueOff val="-839865"/>
              <a:satOff val="45647"/>
              <a:lumOff val="-8432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Capacity</a:t>
          </a:r>
          <a:endParaRPr lang="en-US" sz="1700" kern="1200" dirty="0"/>
        </a:p>
      </dsp:txBody>
      <dsp:txXfrm>
        <a:off x="3868770" y="1803715"/>
        <a:ext cx="1560193" cy="612932"/>
      </dsp:txXfrm>
    </dsp:sp>
    <dsp:sp modelId="{058069A0-6BED-49EA-9AFC-A9A85763FE29}">
      <dsp:nvSpPr>
        <dsp:cNvPr id="0" name=""/>
        <dsp:cNvSpPr/>
      </dsp:nvSpPr>
      <dsp:spPr>
        <a:xfrm>
          <a:off x="3813048" y="2416648"/>
          <a:ext cx="1671637" cy="956632"/>
        </a:xfrm>
        <a:prstGeom prst="rect">
          <a:avLst/>
        </a:prstGeom>
        <a:solidFill>
          <a:schemeClr val="accent5">
            <a:tint val="40000"/>
            <a:alpha val="90000"/>
            <a:hueOff val="-1353490"/>
            <a:satOff val="24994"/>
            <a:lumOff val="6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353490"/>
              <a:satOff val="24994"/>
              <a:lumOff val="6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Maximum 750 guests</a:t>
          </a:r>
          <a:endParaRPr lang="en-US" sz="1700" kern="1200" dirty="0"/>
        </a:p>
      </dsp:txBody>
      <dsp:txXfrm>
        <a:off x="3813048" y="2416648"/>
        <a:ext cx="1671637" cy="9566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66B7F-C27D-4FAB-B524-24B5FF6A5033}">
      <dsp:nvSpPr>
        <dsp:cNvPr id="0" name=""/>
        <dsp:cNvSpPr/>
      </dsp:nvSpPr>
      <dsp:spPr>
        <a:xfrm>
          <a:off x="669" y="0"/>
          <a:ext cx="1741289" cy="512064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High Flyer</a:t>
          </a:r>
          <a:endParaRPr lang="en-US" sz="3400" kern="1200" dirty="0"/>
        </a:p>
      </dsp:txBody>
      <dsp:txXfrm>
        <a:off x="669" y="0"/>
        <a:ext cx="1741289" cy="1536192"/>
      </dsp:txXfrm>
    </dsp:sp>
    <dsp:sp modelId="{58ED9D7F-BE8C-4364-B050-1373908C228B}">
      <dsp:nvSpPr>
        <dsp:cNvPr id="0" name=""/>
        <dsp:cNvSpPr/>
      </dsp:nvSpPr>
      <dsp:spPr>
        <a:xfrm>
          <a:off x="174798" y="153662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Dinner and dessert</a:t>
          </a:r>
          <a:endParaRPr lang="en-US" sz="2000" kern="1200"/>
        </a:p>
      </dsp:txBody>
      <dsp:txXfrm>
        <a:off x="204263" y="1566094"/>
        <a:ext cx="1334101" cy="947070"/>
      </dsp:txXfrm>
    </dsp:sp>
    <dsp:sp modelId="{5D7A2B3B-F868-4F55-BE33-F409A20162D0}">
      <dsp:nvSpPr>
        <dsp:cNvPr id="0" name=""/>
        <dsp:cNvSpPr/>
      </dsp:nvSpPr>
      <dsp:spPr>
        <a:xfrm>
          <a:off x="174798" y="269739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104983"/>
            <a:satOff val="5706"/>
            <a:lumOff val="-105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Indoor dance floor and DJ</a:t>
          </a:r>
          <a:endParaRPr lang="en-US" sz="2000" kern="1200"/>
        </a:p>
      </dsp:txBody>
      <dsp:txXfrm>
        <a:off x="204263" y="2726864"/>
        <a:ext cx="1334101" cy="947070"/>
      </dsp:txXfrm>
    </dsp:sp>
    <dsp:sp modelId="{5F4778EE-1BB4-47A7-A73F-FC2702C4729A}">
      <dsp:nvSpPr>
        <dsp:cNvPr id="0" name=""/>
        <dsp:cNvSpPr/>
      </dsp:nvSpPr>
      <dsp:spPr>
        <a:xfrm>
          <a:off x="174798" y="385816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209966"/>
            <a:satOff val="11412"/>
            <a:lumOff val="-21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Adults only</a:t>
          </a:r>
          <a:endParaRPr lang="en-US" sz="2000" kern="1200"/>
        </a:p>
      </dsp:txBody>
      <dsp:txXfrm>
        <a:off x="204263" y="3887634"/>
        <a:ext cx="1334101" cy="947070"/>
      </dsp:txXfrm>
    </dsp:sp>
    <dsp:sp modelId="{64EF4309-DA89-420A-A9CA-5CB39026F0F8}">
      <dsp:nvSpPr>
        <dsp:cNvPr id="0" name=""/>
        <dsp:cNvSpPr/>
      </dsp:nvSpPr>
      <dsp:spPr>
        <a:xfrm>
          <a:off x="1872555" y="0"/>
          <a:ext cx="1741289" cy="512064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Park Picnic</a:t>
          </a:r>
          <a:endParaRPr lang="en-US" sz="3400" kern="1200" dirty="0"/>
        </a:p>
      </dsp:txBody>
      <dsp:txXfrm>
        <a:off x="1872555" y="0"/>
        <a:ext cx="1741289" cy="1536192"/>
      </dsp:txXfrm>
    </dsp:sp>
    <dsp:sp modelId="{6EC91864-122A-4A93-9828-5E9C180D5F05}">
      <dsp:nvSpPr>
        <dsp:cNvPr id="0" name=""/>
        <dsp:cNvSpPr/>
      </dsp:nvSpPr>
      <dsp:spPr>
        <a:xfrm>
          <a:off x="2046684" y="153662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314949"/>
            <a:satOff val="17118"/>
            <a:lumOff val="-316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Barbecue buffet</a:t>
          </a:r>
          <a:endParaRPr lang="en-US" sz="2000" kern="1200"/>
        </a:p>
      </dsp:txBody>
      <dsp:txXfrm>
        <a:off x="2076149" y="1566094"/>
        <a:ext cx="1334101" cy="947070"/>
      </dsp:txXfrm>
    </dsp:sp>
    <dsp:sp modelId="{A38A87D8-95E7-4B42-993E-6459D1CC5D7D}">
      <dsp:nvSpPr>
        <dsp:cNvPr id="0" name=""/>
        <dsp:cNvSpPr/>
      </dsp:nvSpPr>
      <dsp:spPr>
        <a:xfrm>
          <a:off x="2046684" y="269739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Available in summer</a:t>
          </a:r>
          <a:endParaRPr lang="en-US" sz="2000" kern="1200"/>
        </a:p>
      </dsp:txBody>
      <dsp:txXfrm>
        <a:off x="2076149" y="2726864"/>
        <a:ext cx="1334101" cy="947070"/>
      </dsp:txXfrm>
    </dsp:sp>
    <dsp:sp modelId="{02B284F4-F6E3-4F30-A716-6EB3DDF0318C}">
      <dsp:nvSpPr>
        <dsp:cNvPr id="0" name=""/>
        <dsp:cNvSpPr/>
      </dsp:nvSpPr>
      <dsp:spPr>
        <a:xfrm>
          <a:off x="2046684" y="385816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524916"/>
            <a:satOff val="28529"/>
            <a:lumOff val="-527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All ages</a:t>
          </a:r>
          <a:endParaRPr lang="en-US" sz="2000" kern="1200"/>
        </a:p>
      </dsp:txBody>
      <dsp:txXfrm>
        <a:off x="2076149" y="3887634"/>
        <a:ext cx="1334101" cy="947070"/>
      </dsp:txXfrm>
    </dsp:sp>
    <dsp:sp modelId="{BDD38C44-AE48-40AD-9E41-80D5D3E007E2}">
      <dsp:nvSpPr>
        <dsp:cNvPr id="0" name=""/>
        <dsp:cNvSpPr/>
      </dsp:nvSpPr>
      <dsp:spPr>
        <a:xfrm>
          <a:off x="3744441" y="0"/>
          <a:ext cx="1741289" cy="512064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Family Evening</a:t>
          </a:r>
          <a:endParaRPr lang="en-US" sz="3400" kern="1200" dirty="0"/>
        </a:p>
      </dsp:txBody>
      <dsp:txXfrm>
        <a:off x="3744441" y="0"/>
        <a:ext cx="1741289" cy="1536192"/>
      </dsp:txXfrm>
    </dsp:sp>
    <dsp:sp modelId="{26948F88-6E71-4F85-B20A-78D5806EAA30}">
      <dsp:nvSpPr>
        <dsp:cNvPr id="0" name=""/>
        <dsp:cNvSpPr/>
      </dsp:nvSpPr>
      <dsp:spPr>
        <a:xfrm>
          <a:off x="3918570" y="153662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629899"/>
            <a:satOff val="34235"/>
            <a:lumOff val="-63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Dinner and dessert</a:t>
          </a:r>
          <a:endParaRPr lang="en-US" sz="2000" kern="1200"/>
        </a:p>
      </dsp:txBody>
      <dsp:txXfrm>
        <a:off x="3948035" y="1566094"/>
        <a:ext cx="1334101" cy="947070"/>
      </dsp:txXfrm>
    </dsp:sp>
    <dsp:sp modelId="{FF826C94-E82B-468E-A666-54A8035C6F22}">
      <dsp:nvSpPr>
        <dsp:cNvPr id="0" name=""/>
        <dsp:cNvSpPr/>
      </dsp:nvSpPr>
      <dsp:spPr>
        <a:xfrm>
          <a:off x="3918570" y="269739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734882"/>
            <a:satOff val="39941"/>
            <a:lumOff val="-737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Special Children’s Events</a:t>
          </a:r>
          <a:endParaRPr lang="en-US" sz="2000" kern="1200" dirty="0"/>
        </a:p>
      </dsp:txBody>
      <dsp:txXfrm>
        <a:off x="3948035" y="2726864"/>
        <a:ext cx="1334101" cy="947070"/>
      </dsp:txXfrm>
    </dsp:sp>
    <dsp:sp modelId="{F5B22ED4-5CDC-4F2F-8920-C915B42966F0}">
      <dsp:nvSpPr>
        <dsp:cNvPr id="0" name=""/>
        <dsp:cNvSpPr/>
      </dsp:nvSpPr>
      <dsp:spPr>
        <a:xfrm>
          <a:off x="3918570" y="3858169"/>
          <a:ext cx="1393031" cy="1006000"/>
        </a:xfrm>
        <a:prstGeom prst="roundRect">
          <a:avLst>
            <a:gd name="adj" fmla="val 10000"/>
          </a:avLst>
        </a:prstGeom>
        <a:solidFill>
          <a:schemeClr val="accent5">
            <a:hueOff val="-839865"/>
            <a:satOff val="45647"/>
            <a:lumOff val="-843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All ages</a:t>
          </a:r>
          <a:endParaRPr lang="en-US" sz="2000" kern="1200" dirty="0"/>
        </a:p>
      </dsp:txBody>
      <dsp:txXfrm>
        <a:off x="3948035" y="3887634"/>
        <a:ext cx="1334101" cy="947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8AF18-B20A-4827-AF63-575BA48F464A}" type="datetime1">
              <a:rPr lang="en-US" smtClean="0"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2D_Corporate_Events_solution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7CBF8-4927-4664-83C1-4A68C86E5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0310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78257-1160-4850-A4A0-05C10CC727C6}" type="datetime1">
              <a:rPr lang="en-US" smtClean="0"/>
              <a:t>12/13/2012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2D_Corporate_Events_solution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283EA-40FD-4E70-9BCA-EDE0684F03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5483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0283EA-40FD-4E70-9BCA-EDE0684F03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46FF877-ADF9-4E45-A542-3A26789B7E75}" type="datetime1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2D_Corporate_Events_solution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75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0283EA-40FD-4E70-9BCA-EDE0684F03B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BEDC758-D14A-41DB-A2D5-D8E5C92EDB41}" type="datetime1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2D_Corporate_Events_solution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4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08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892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53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43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845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211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888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246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55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08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99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71B29F-0410-4832-A720-98182CB0D887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9C43B8EB-FEC4-432F-8BF9-F5B86C60C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105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3200" b="1" dirty="0" smtClean="0">
                <a:ln/>
                <a:solidFill>
                  <a:schemeClr val="accent3"/>
                </a:solidFill>
              </a:rPr>
              <a:t>Corporate Event Planning</a:t>
            </a:r>
            <a:endParaRPr lang="en-US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5011" y="2967335"/>
            <a:ext cx="4777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Sensation Park</a:t>
            </a:r>
            <a:endParaRPr lang="en-U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6" b="17156"/>
          <a:stretch>
            <a:fillRect/>
          </a:stretch>
        </p:blipFill>
        <p:spPr/>
      </p:pic>
      <p:sp>
        <p:nvSpPr>
          <p:cNvPr id="30" name="Text Placeholder 29"/>
          <p:cNvSpPr>
            <a:spLocks noGrp="1"/>
          </p:cNvSpPr>
          <p:nvPr>
            <p:ph type="body" sz="half" idx="2"/>
          </p:nvPr>
        </p:nvSpPr>
        <p:spPr>
          <a:xfrm>
            <a:off x="0" y="1244434"/>
            <a:ext cx="2514600" cy="437692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bg2"/>
                </a:solidFill>
              </a:rPr>
              <a:t>Treat your employees to a private party for an evening of rides, games, food, and fun at a Sensation Park amusement park.</a:t>
            </a:r>
            <a:endParaRPr lang="en-US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Event Information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88140"/>
              </p:ext>
            </p:extLst>
          </p:nvPr>
        </p:nvGraphicFramePr>
        <p:xfrm>
          <a:off x="2901950" y="863600"/>
          <a:ext cx="54864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Corporate Party Packages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0994256"/>
              </p:ext>
            </p:extLst>
          </p:nvPr>
        </p:nvGraphicFramePr>
        <p:xfrm>
          <a:off x="2901951" y="864108"/>
          <a:ext cx="54864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990600"/>
            <a:ext cx="8077200" cy="19812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b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Contact Sensation </a:t>
            </a:r>
            <a:r>
              <a:rPr lang="en-US" sz="4000" b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Park </a:t>
            </a:r>
            <a:br>
              <a:rPr lang="en-US" sz="4000" b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4000" b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Corporate </a:t>
            </a:r>
            <a:r>
              <a:rPr lang="en-US" sz="4000" b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Event Planning for Additional Information</a:t>
            </a:r>
            <a:endParaRPr lang="en-US" sz="4000" b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56" y="2997646"/>
            <a:ext cx="4997489" cy="386035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2009-03-01T15:06:03Z</outs:dateTime>
      <outs:isPinned>true</outs:isPinned>
    </outs:relatedDate>
    <outs:relatedDate>
      <outs:type>2</outs:type>
      <outs:displayName>Created</outs:displayName>
      <outs:dateTime>2009-02-08T23:09:08Z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Corporate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44FC12D5-BF30-4534-BD38-DC66FE656E0E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247</TotalTime>
  <Words>96</Words>
  <Application>Microsoft Office PowerPoint</Application>
  <PresentationFormat>On-screen Show (4:3)</PresentationFormat>
  <Paragraphs>31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Frame</vt:lpstr>
      <vt:lpstr>PowerPoint Presentation</vt:lpstr>
      <vt:lpstr>PowerPoint Presentation</vt:lpstr>
      <vt:lpstr>Event Information</vt:lpstr>
      <vt:lpstr>Corporate Party Packages</vt:lpstr>
      <vt:lpstr>Contact Sensation Park  Corporate Event Planning for Additional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Course, Section #</dc:subject>
  <dc:creator>GO! Series</dc:creator>
  <cp:keywords>corporate events</cp:keywords>
  <cp:lastModifiedBy>Firstname Lastname</cp:lastModifiedBy>
  <cp:revision>36</cp:revision>
  <dcterms:created xsi:type="dcterms:W3CDTF">2009-02-08T23:09:08Z</dcterms:created>
  <dcterms:modified xsi:type="dcterms:W3CDTF">2012-12-13T23:45:31Z</dcterms:modified>
</cp:coreProperties>
</file>