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A7E3"/>
    <a:srgbClr val="FFED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34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2CC1-D827-4B26-A6E8-EF29E3B8E022}" type="datetime1">
              <a:rPr lang="en-US" smtClean="0"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2E_Coasters_solution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C78EB-46B0-4984-9D43-201981703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436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D6FF-D351-4FBF-9384-F2354E5BD6B4}" type="datetime1">
              <a:rPr lang="en-US" smtClean="0"/>
              <a:t>12/13/2012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2E_Coasters_solution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3F24-268F-4C2B-8FCD-33F32381D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7762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3F24-268F-4C2B-8FCD-33F32381DF25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B331547-CD2F-4840-A4B4-27F50FF07BAD}" type="datetime1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2E_Coasters_solution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5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5BE8EBE-7D33-45AE-845B-A8A453E3247A}" type="datetime1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2E_Coasters_solution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53F24-268F-4C2B-8FCD-33F32381DF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94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3F24-268F-4C2B-8FCD-33F32381DF25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E94E88-42B5-4A35-985E-15CEBB52E4DB}" type="datetime1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2E_Coasters_solution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64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5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4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4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5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2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4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3657599" y="0"/>
            <a:ext cx="8529109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89" y="2438400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2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8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3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5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31F155-1682-43BE-8777-4479ABD1BBC9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BB8BF56C-FBAA-4B5A-822E-23EC5BE06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641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EDBE"/>
                </a:solidFill>
              </a:rPr>
              <a:t>Coaster Countdown!</a:t>
            </a:r>
            <a:endParaRPr lang="en-US" dirty="0">
              <a:solidFill>
                <a:srgbClr val="FFEDB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FEDBE"/>
                </a:solidFill>
              </a:rPr>
              <a:t>Launch Time!</a:t>
            </a:r>
            <a:endParaRPr lang="en-US" sz="6000" dirty="0">
              <a:solidFill>
                <a:srgbClr val="FFEDB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EDBE"/>
                </a:solidFill>
              </a:rPr>
              <a:t>New Coasters for 2016</a:t>
            </a:r>
            <a:endParaRPr lang="en-US" dirty="0">
              <a:solidFill>
                <a:srgbClr val="FFEDB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74989" y="2438400"/>
            <a:ext cx="10561418" cy="1468800"/>
          </a:xfrm>
        </p:spPr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3648456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2743200"/>
            <a:ext cx="3648456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7330182" y="4343400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Starting Summer 2016!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2009-03-01T15:14:21Z</outs:dateTime>
      <outs:isPinned>true</outs:isPinned>
    </outs:relatedDate>
    <outs:relatedDate>
      <outs:type>2</outs:type>
      <outs:displayName>Created</outs:displayName>
      <outs:dateTime>2009-02-10T03:49:38Z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F995FF89-1E23-4DBA-AC55-302BF5BA987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313</TotalTime>
  <Words>86</Words>
  <Application>Microsoft Office PowerPoint</Application>
  <PresentationFormat>Widescreen</PresentationFormat>
  <Paragraphs>25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2016</vt:lpstr>
      <vt:lpstr>Let the Fun Begin!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Course, Section #</dc:subject>
  <dc:creator>GO! Series</dc:creator>
  <cp:keywords>coasters</cp:keywords>
  <cp:lastModifiedBy>Firstname Lastname</cp:lastModifiedBy>
  <cp:revision>45</cp:revision>
  <dcterms:created xsi:type="dcterms:W3CDTF">2009-02-10T03:49:38Z</dcterms:created>
  <dcterms:modified xsi:type="dcterms:W3CDTF">2012-12-13T23:51:28Z</dcterms:modified>
</cp:coreProperties>
</file>