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1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336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14E78A6-669C-4071-885F-37DC51C9111D}" type="doc">
      <dgm:prSet loTypeId="urn:diagrams.loki3.com/BracketList" loCatId="list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543ADC14-CE36-4542-A4D0-9CD85112CF42}">
      <dgm:prSet phldrT="[Text]"/>
      <dgm:spPr/>
      <dgm:t>
        <a:bodyPr/>
        <a:lstStyle/>
        <a:p>
          <a:r>
            <a:rPr lang="en-US" dirty="0" smtClean="0"/>
            <a:t>Location</a:t>
          </a:r>
          <a:endParaRPr lang="en-US" dirty="0"/>
        </a:p>
      </dgm:t>
    </dgm:pt>
    <dgm:pt modelId="{F1BD2C8D-CED6-4255-9AB8-8716EB8DD206}" type="parTrans" cxnId="{D7923100-0082-473C-94D6-E55E5D30DC95}">
      <dgm:prSet/>
      <dgm:spPr/>
      <dgm:t>
        <a:bodyPr/>
        <a:lstStyle/>
        <a:p>
          <a:endParaRPr lang="en-US"/>
        </a:p>
      </dgm:t>
    </dgm:pt>
    <dgm:pt modelId="{6CB8D2FC-6CDB-49F2-93E4-993643E14CE6}" type="sibTrans" cxnId="{D7923100-0082-473C-94D6-E55E5D30DC95}">
      <dgm:prSet/>
      <dgm:spPr/>
      <dgm:t>
        <a:bodyPr/>
        <a:lstStyle/>
        <a:p>
          <a:endParaRPr lang="en-US"/>
        </a:p>
      </dgm:t>
    </dgm:pt>
    <dgm:pt modelId="{F95D7DFD-EB0D-4EEF-8AFF-2673BC7CC9E8}">
      <dgm:prSet phldrT="[Text]"/>
      <dgm:spPr/>
      <dgm:t>
        <a:bodyPr/>
        <a:lstStyle/>
        <a:p>
          <a:r>
            <a:rPr lang="en-US" dirty="0" smtClean="0"/>
            <a:t>Brookside</a:t>
          </a:r>
          <a:endParaRPr lang="en-US" dirty="0"/>
        </a:p>
      </dgm:t>
    </dgm:pt>
    <dgm:pt modelId="{1F589E05-758D-4964-9E1E-3E6859FCF106}" type="parTrans" cxnId="{FF9605CE-5021-4AD3-95C1-37684740FA5B}">
      <dgm:prSet/>
      <dgm:spPr/>
      <dgm:t>
        <a:bodyPr/>
        <a:lstStyle/>
        <a:p>
          <a:endParaRPr lang="en-US"/>
        </a:p>
      </dgm:t>
    </dgm:pt>
    <dgm:pt modelId="{8E9F8246-7B12-4BD5-8ED1-6ED1EB8E9B43}" type="sibTrans" cxnId="{FF9605CE-5021-4AD3-95C1-37684740FA5B}">
      <dgm:prSet/>
      <dgm:spPr/>
      <dgm:t>
        <a:bodyPr/>
        <a:lstStyle/>
        <a:p>
          <a:endParaRPr lang="en-US"/>
        </a:p>
      </dgm:t>
    </dgm:pt>
    <dgm:pt modelId="{4F2AC8AB-1115-4C2F-AA47-55939337E8C6}">
      <dgm:prSet phldrT="[Text]"/>
      <dgm:spPr/>
      <dgm:t>
        <a:bodyPr/>
        <a:lstStyle/>
        <a:p>
          <a:r>
            <a:rPr lang="en-US" dirty="0" smtClean="0"/>
            <a:t>Availability</a:t>
          </a:r>
          <a:endParaRPr lang="en-US" dirty="0"/>
        </a:p>
      </dgm:t>
    </dgm:pt>
    <dgm:pt modelId="{BDC0BD60-B60A-4A46-B14B-B297BB376E60}" type="parTrans" cxnId="{9428FB04-FB74-4379-9B95-781D5EB4C5D2}">
      <dgm:prSet/>
      <dgm:spPr/>
      <dgm:t>
        <a:bodyPr/>
        <a:lstStyle/>
        <a:p>
          <a:endParaRPr lang="en-US"/>
        </a:p>
      </dgm:t>
    </dgm:pt>
    <dgm:pt modelId="{A55067BE-58D6-409C-85CE-7191E0E7DB14}" type="sibTrans" cxnId="{9428FB04-FB74-4379-9B95-781D5EB4C5D2}">
      <dgm:prSet/>
      <dgm:spPr/>
      <dgm:t>
        <a:bodyPr/>
        <a:lstStyle/>
        <a:p>
          <a:endParaRPr lang="en-US"/>
        </a:p>
      </dgm:t>
    </dgm:pt>
    <dgm:pt modelId="{C98D534B-7093-4E61-9D75-D8246B27DFA1}">
      <dgm:prSet phldrT="[Text]"/>
      <dgm:spPr/>
      <dgm:t>
        <a:bodyPr/>
        <a:lstStyle/>
        <a:p>
          <a:r>
            <a:rPr lang="en-US" dirty="0" smtClean="0"/>
            <a:t>June 2016</a:t>
          </a:r>
          <a:endParaRPr lang="en-US" dirty="0"/>
        </a:p>
      </dgm:t>
    </dgm:pt>
    <dgm:pt modelId="{6B5FCF9C-59CA-439C-8796-99635501C7AD}" type="parTrans" cxnId="{75C3E1DB-6A59-4D1F-B83A-7266E53E2288}">
      <dgm:prSet/>
      <dgm:spPr/>
      <dgm:t>
        <a:bodyPr/>
        <a:lstStyle/>
        <a:p>
          <a:endParaRPr lang="en-US"/>
        </a:p>
      </dgm:t>
    </dgm:pt>
    <dgm:pt modelId="{596B6B2E-62AE-42AF-8889-AF02483E9DBB}" type="sibTrans" cxnId="{75C3E1DB-6A59-4D1F-B83A-7266E53E2288}">
      <dgm:prSet/>
      <dgm:spPr/>
      <dgm:t>
        <a:bodyPr/>
        <a:lstStyle/>
        <a:p>
          <a:endParaRPr lang="en-US"/>
        </a:p>
      </dgm:t>
    </dgm:pt>
    <dgm:pt modelId="{64B700D2-836A-45C6-9292-D14C05114C66}">
      <dgm:prSet/>
      <dgm:spPr/>
      <dgm:t>
        <a:bodyPr/>
        <a:lstStyle/>
        <a:p>
          <a:r>
            <a:rPr lang="en-US" dirty="0" smtClean="0"/>
            <a:t>Specifications</a:t>
          </a:r>
          <a:endParaRPr lang="en-US" dirty="0"/>
        </a:p>
      </dgm:t>
    </dgm:pt>
    <dgm:pt modelId="{5EA74701-FB63-40C9-80C7-756BB2642814}" type="parTrans" cxnId="{984C2280-128C-4352-8773-7ED3F326D731}">
      <dgm:prSet/>
      <dgm:spPr/>
      <dgm:t>
        <a:bodyPr/>
        <a:lstStyle/>
        <a:p>
          <a:endParaRPr lang="en-US"/>
        </a:p>
      </dgm:t>
    </dgm:pt>
    <dgm:pt modelId="{CB199B31-3A3D-4426-883A-ED5D83B3AEB1}" type="sibTrans" cxnId="{984C2280-128C-4352-8773-7ED3F326D731}">
      <dgm:prSet/>
      <dgm:spPr/>
      <dgm:t>
        <a:bodyPr/>
        <a:lstStyle/>
        <a:p>
          <a:endParaRPr lang="en-US"/>
        </a:p>
      </dgm:t>
    </dgm:pt>
    <dgm:pt modelId="{BDC16370-A757-49E9-885E-973BD0118CAE}">
      <dgm:prSet/>
      <dgm:spPr/>
      <dgm:t>
        <a:bodyPr/>
        <a:lstStyle/>
        <a:p>
          <a:r>
            <a:rPr lang="en-US" dirty="0" smtClean="0"/>
            <a:t>Courses located around park perimeter</a:t>
          </a:r>
          <a:endParaRPr lang="en-US" dirty="0"/>
        </a:p>
      </dgm:t>
    </dgm:pt>
    <dgm:pt modelId="{26CDB84B-E621-455B-BAB0-21EAD4938EDB}" type="parTrans" cxnId="{39A175D5-09BA-4CBC-816B-76D418739E21}">
      <dgm:prSet/>
      <dgm:spPr/>
    </dgm:pt>
    <dgm:pt modelId="{D1A1DFB7-26E9-4234-8EC4-DD54B76464EB}" type="sibTrans" cxnId="{39A175D5-09BA-4CBC-816B-76D418739E21}">
      <dgm:prSet/>
      <dgm:spPr/>
    </dgm:pt>
    <dgm:pt modelId="{6F012B5C-5A0E-4DEC-92CF-53C3446EC74B}" type="pres">
      <dgm:prSet presAssocID="{A14E78A6-669C-4071-885F-37DC51C9111D}" presName="Name0" presStyleCnt="0">
        <dgm:presLayoutVars>
          <dgm:dir/>
          <dgm:animLvl val="lvl"/>
          <dgm:resizeHandles val="exact"/>
        </dgm:presLayoutVars>
      </dgm:prSet>
      <dgm:spPr/>
    </dgm:pt>
    <dgm:pt modelId="{4F393B10-2FC0-4E0B-9759-3373AAD40C1A}" type="pres">
      <dgm:prSet presAssocID="{543ADC14-CE36-4542-A4D0-9CD85112CF42}" presName="linNode" presStyleCnt="0"/>
      <dgm:spPr/>
    </dgm:pt>
    <dgm:pt modelId="{F987CC57-E472-44B7-94D7-36D09EB8277C}" type="pres">
      <dgm:prSet presAssocID="{543ADC14-CE36-4542-A4D0-9CD85112CF42}" presName="parTx" presStyleLbl="revTx" presStyleIdx="0" presStyleCnt="3">
        <dgm:presLayoutVars>
          <dgm:chMax val="1"/>
          <dgm:bulletEnabled val="1"/>
        </dgm:presLayoutVars>
      </dgm:prSet>
      <dgm:spPr/>
    </dgm:pt>
    <dgm:pt modelId="{DCAAEBF3-F244-461D-B802-3A8370863E8A}" type="pres">
      <dgm:prSet presAssocID="{543ADC14-CE36-4542-A4D0-9CD85112CF42}" presName="bracket" presStyleLbl="parChTrans1D1" presStyleIdx="0" presStyleCnt="3" custScaleX="82645" custScaleY="82645"/>
      <dgm:spPr>
        <a:prstGeom prst="rightArrow">
          <a:avLst/>
        </a:prstGeom>
      </dgm:spPr>
    </dgm:pt>
    <dgm:pt modelId="{BE575DF2-DB43-438A-9894-56E02D3D399C}" type="pres">
      <dgm:prSet presAssocID="{543ADC14-CE36-4542-A4D0-9CD85112CF42}" presName="spH" presStyleCnt="0"/>
      <dgm:spPr/>
    </dgm:pt>
    <dgm:pt modelId="{C938E4C7-47FF-422F-B96B-9517E00D3273}" type="pres">
      <dgm:prSet presAssocID="{543ADC14-CE36-4542-A4D0-9CD85112CF42}" presName="desTx" presStyleLbl="node1" presStyleIdx="0" presStyleCnt="3">
        <dgm:presLayoutVars>
          <dgm:bulletEnabled val="1"/>
        </dgm:presLayoutVars>
      </dgm:prSet>
      <dgm:spPr/>
    </dgm:pt>
    <dgm:pt modelId="{D1394207-91B1-4153-A242-192EAFDDF80A}" type="pres">
      <dgm:prSet presAssocID="{6CB8D2FC-6CDB-49F2-93E4-993643E14CE6}" presName="spV" presStyleCnt="0"/>
      <dgm:spPr/>
    </dgm:pt>
    <dgm:pt modelId="{C2F26B29-542A-4B17-A504-041DCFCCE79C}" type="pres">
      <dgm:prSet presAssocID="{4F2AC8AB-1115-4C2F-AA47-55939337E8C6}" presName="linNode" presStyleCnt="0"/>
      <dgm:spPr/>
    </dgm:pt>
    <dgm:pt modelId="{CDF08213-1DC7-41B2-A7CE-3782FA06C2B7}" type="pres">
      <dgm:prSet presAssocID="{4F2AC8AB-1115-4C2F-AA47-55939337E8C6}" presName="parTx" presStyleLbl="revTx" presStyleIdx="1" presStyleCnt="3">
        <dgm:presLayoutVars>
          <dgm:chMax val="1"/>
          <dgm:bulletEnabled val="1"/>
        </dgm:presLayoutVars>
      </dgm:prSet>
      <dgm:spPr/>
    </dgm:pt>
    <dgm:pt modelId="{ECA6F6EE-AB43-4B86-BD72-7FF982D688E4}" type="pres">
      <dgm:prSet presAssocID="{4F2AC8AB-1115-4C2F-AA47-55939337E8C6}" presName="bracket" presStyleLbl="parChTrans1D1" presStyleIdx="1" presStyleCnt="3" custScaleX="82645" custScaleY="82645"/>
      <dgm:spPr>
        <a:prstGeom prst="rightArrow">
          <a:avLst/>
        </a:prstGeom>
      </dgm:spPr>
    </dgm:pt>
    <dgm:pt modelId="{7D1E4532-904B-45B0-9307-9F998411B229}" type="pres">
      <dgm:prSet presAssocID="{4F2AC8AB-1115-4C2F-AA47-55939337E8C6}" presName="spH" presStyleCnt="0"/>
      <dgm:spPr/>
    </dgm:pt>
    <dgm:pt modelId="{04B38881-7D00-4041-BCB7-C3D03D67DC33}" type="pres">
      <dgm:prSet presAssocID="{4F2AC8AB-1115-4C2F-AA47-55939337E8C6}" presName="desTx" presStyleLbl="node1" presStyleIdx="1" presStyleCnt="3">
        <dgm:presLayoutVars>
          <dgm:bulletEnabled val="1"/>
        </dgm:presLayoutVars>
      </dgm:prSet>
      <dgm:spPr/>
    </dgm:pt>
    <dgm:pt modelId="{42684D0D-9A5D-48C5-94DA-1BE4E0E91483}" type="pres">
      <dgm:prSet presAssocID="{A55067BE-58D6-409C-85CE-7191E0E7DB14}" presName="spV" presStyleCnt="0"/>
      <dgm:spPr/>
    </dgm:pt>
    <dgm:pt modelId="{79D26315-A5F2-4793-B186-ADB67B9C2470}" type="pres">
      <dgm:prSet presAssocID="{64B700D2-836A-45C6-9292-D14C05114C66}" presName="linNode" presStyleCnt="0"/>
      <dgm:spPr/>
    </dgm:pt>
    <dgm:pt modelId="{189CC718-C0D1-4C3E-B0E9-C86C9D62085C}" type="pres">
      <dgm:prSet presAssocID="{64B700D2-836A-45C6-9292-D14C05114C66}" presName="parTx" presStyleLbl="revTx" presStyleIdx="2" presStyleCnt="3">
        <dgm:presLayoutVars>
          <dgm:chMax val="1"/>
          <dgm:bulletEnabled val="1"/>
        </dgm:presLayoutVars>
      </dgm:prSet>
      <dgm:spPr/>
    </dgm:pt>
    <dgm:pt modelId="{2B1C22A1-A511-4CDE-B87A-00E7929788A1}" type="pres">
      <dgm:prSet presAssocID="{64B700D2-836A-45C6-9292-D14C05114C66}" presName="bracket" presStyleLbl="parChTrans1D1" presStyleIdx="2" presStyleCnt="3" custScaleX="82645" custScaleY="82645"/>
      <dgm:spPr>
        <a:prstGeom prst="rightArrow">
          <a:avLst/>
        </a:prstGeom>
      </dgm:spPr>
    </dgm:pt>
    <dgm:pt modelId="{52FB01DC-290F-4995-A572-47FF1B68AE12}" type="pres">
      <dgm:prSet presAssocID="{64B700D2-836A-45C6-9292-D14C05114C66}" presName="spH" presStyleCnt="0"/>
      <dgm:spPr/>
    </dgm:pt>
    <dgm:pt modelId="{598ADDAA-52E3-465B-B9C6-85611A6E966F}" type="pres">
      <dgm:prSet presAssocID="{64B700D2-836A-45C6-9292-D14C05114C66}" presName="desTx" presStyleLbl="node1" presStyleIdx="2" presStyleCnt="3">
        <dgm:presLayoutVars>
          <dgm:bulletEnabled val="1"/>
        </dgm:presLayoutVars>
      </dgm:prSet>
      <dgm:spPr/>
    </dgm:pt>
  </dgm:ptLst>
  <dgm:cxnLst>
    <dgm:cxn modelId="{75C3E1DB-6A59-4D1F-B83A-7266E53E2288}" srcId="{4F2AC8AB-1115-4C2F-AA47-55939337E8C6}" destId="{C98D534B-7093-4E61-9D75-D8246B27DFA1}" srcOrd="0" destOrd="0" parTransId="{6B5FCF9C-59CA-439C-8796-99635501C7AD}" sibTransId="{596B6B2E-62AE-42AF-8889-AF02483E9DBB}"/>
    <dgm:cxn modelId="{FF9605CE-5021-4AD3-95C1-37684740FA5B}" srcId="{543ADC14-CE36-4542-A4D0-9CD85112CF42}" destId="{F95D7DFD-EB0D-4EEF-8AFF-2673BC7CC9E8}" srcOrd="0" destOrd="0" parTransId="{1F589E05-758D-4964-9E1E-3E6859FCF106}" sibTransId="{8E9F8246-7B12-4BD5-8ED1-6ED1EB8E9B43}"/>
    <dgm:cxn modelId="{984C2280-128C-4352-8773-7ED3F326D731}" srcId="{A14E78A6-669C-4071-885F-37DC51C9111D}" destId="{64B700D2-836A-45C6-9292-D14C05114C66}" srcOrd="2" destOrd="0" parTransId="{5EA74701-FB63-40C9-80C7-756BB2642814}" sibTransId="{CB199B31-3A3D-4426-883A-ED5D83B3AEB1}"/>
    <dgm:cxn modelId="{D7923100-0082-473C-94D6-E55E5D30DC95}" srcId="{A14E78A6-669C-4071-885F-37DC51C9111D}" destId="{543ADC14-CE36-4542-A4D0-9CD85112CF42}" srcOrd="0" destOrd="0" parTransId="{F1BD2C8D-CED6-4255-9AB8-8716EB8DD206}" sibTransId="{6CB8D2FC-6CDB-49F2-93E4-993643E14CE6}"/>
    <dgm:cxn modelId="{1CDE8E44-E274-430A-847E-8B50F9495D24}" type="presOf" srcId="{A14E78A6-669C-4071-885F-37DC51C9111D}" destId="{6F012B5C-5A0E-4DEC-92CF-53C3446EC74B}" srcOrd="0" destOrd="0" presId="urn:diagrams.loki3.com/BracketList"/>
    <dgm:cxn modelId="{38646FA3-443A-471D-821F-06ECAD47901B}" type="presOf" srcId="{C98D534B-7093-4E61-9D75-D8246B27DFA1}" destId="{04B38881-7D00-4041-BCB7-C3D03D67DC33}" srcOrd="0" destOrd="0" presId="urn:diagrams.loki3.com/BracketList"/>
    <dgm:cxn modelId="{5525EB7A-4DFE-4FF1-A9E2-CD26C0BF4157}" type="presOf" srcId="{4F2AC8AB-1115-4C2F-AA47-55939337E8C6}" destId="{CDF08213-1DC7-41B2-A7CE-3782FA06C2B7}" srcOrd="0" destOrd="0" presId="urn:diagrams.loki3.com/BracketList"/>
    <dgm:cxn modelId="{F9D48C1E-3EB5-479C-A5F1-B7649F375245}" type="presOf" srcId="{543ADC14-CE36-4542-A4D0-9CD85112CF42}" destId="{F987CC57-E472-44B7-94D7-36D09EB8277C}" srcOrd="0" destOrd="0" presId="urn:diagrams.loki3.com/BracketList"/>
    <dgm:cxn modelId="{5C646F43-572B-48C9-BCD2-56C9EEF5080C}" type="presOf" srcId="{BDC16370-A757-49E9-885E-973BD0118CAE}" destId="{598ADDAA-52E3-465B-B9C6-85611A6E966F}" srcOrd="0" destOrd="0" presId="urn:diagrams.loki3.com/BracketList"/>
    <dgm:cxn modelId="{9428FB04-FB74-4379-9B95-781D5EB4C5D2}" srcId="{A14E78A6-669C-4071-885F-37DC51C9111D}" destId="{4F2AC8AB-1115-4C2F-AA47-55939337E8C6}" srcOrd="1" destOrd="0" parTransId="{BDC0BD60-B60A-4A46-B14B-B297BB376E60}" sibTransId="{A55067BE-58D6-409C-85CE-7191E0E7DB14}"/>
    <dgm:cxn modelId="{8D53E7A6-8B4D-496E-9032-5421A904B29D}" type="presOf" srcId="{64B700D2-836A-45C6-9292-D14C05114C66}" destId="{189CC718-C0D1-4C3E-B0E9-C86C9D62085C}" srcOrd="0" destOrd="0" presId="urn:diagrams.loki3.com/BracketList"/>
    <dgm:cxn modelId="{A8CFE6BC-3120-4120-8B87-D6F66464B09D}" type="presOf" srcId="{F95D7DFD-EB0D-4EEF-8AFF-2673BC7CC9E8}" destId="{C938E4C7-47FF-422F-B96B-9517E00D3273}" srcOrd="0" destOrd="0" presId="urn:diagrams.loki3.com/BracketList"/>
    <dgm:cxn modelId="{39A175D5-09BA-4CBC-816B-76D418739E21}" srcId="{64B700D2-836A-45C6-9292-D14C05114C66}" destId="{BDC16370-A757-49E9-885E-973BD0118CAE}" srcOrd="0" destOrd="0" parTransId="{26CDB84B-E621-455B-BAB0-21EAD4938EDB}" sibTransId="{D1A1DFB7-26E9-4234-8EC4-DD54B76464EB}"/>
    <dgm:cxn modelId="{A3B4E3A6-AD04-45BF-8FA4-2513D2C08202}" type="presParOf" srcId="{6F012B5C-5A0E-4DEC-92CF-53C3446EC74B}" destId="{4F393B10-2FC0-4E0B-9759-3373AAD40C1A}" srcOrd="0" destOrd="0" presId="urn:diagrams.loki3.com/BracketList"/>
    <dgm:cxn modelId="{493B2B6C-F83E-497B-8227-78023EF0100A}" type="presParOf" srcId="{4F393B10-2FC0-4E0B-9759-3373AAD40C1A}" destId="{F987CC57-E472-44B7-94D7-36D09EB8277C}" srcOrd="0" destOrd="0" presId="urn:diagrams.loki3.com/BracketList"/>
    <dgm:cxn modelId="{38778178-805A-4A6A-A730-ECC90D239DC3}" type="presParOf" srcId="{4F393B10-2FC0-4E0B-9759-3373AAD40C1A}" destId="{DCAAEBF3-F244-461D-B802-3A8370863E8A}" srcOrd="1" destOrd="0" presId="urn:diagrams.loki3.com/BracketList"/>
    <dgm:cxn modelId="{B7762909-E4BD-44F7-8B00-14E69D3FD4F0}" type="presParOf" srcId="{4F393B10-2FC0-4E0B-9759-3373AAD40C1A}" destId="{BE575DF2-DB43-438A-9894-56E02D3D399C}" srcOrd="2" destOrd="0" presId="urn:diagrams.loki3.com/BracketList"/>
    <dgm:cxn modelId="{E52B0ED1-B7B8-4B52-8BEE-F87B1E4E936E}" type="presParOf" srcId="{4F393B10-2FC0-4E0B-9759-3373AAD40C1A}" destId="{C938E4C7-47FF-422F-B96B-9517E00D3273}" srcOrd="3" destOrd="0" presId="urn:diagrams.loki3.com/BracketList"/>
    <dgm:cxn modelId="{A27AEE6F-5D9F-443F-8075-F9B90945517B}" type="presParOf" srcId="{6F012B5C-5A0E-4DEC-92CF-53C3446EC74B}" destId="{D1394207-91B1-4153-A242-192EAFDDF80A}" srcOrd="1" destOrd="0" presId="urn:diagrams.loki3.com/BracketList"/>
    <dgm:cxn modelId="{50DCFFD8-530E-4D43-9528-59B4022B9BB5}" type="presParOf" srcId="{6F012B5C-5A0E-4DEC-92CF-53C3446EC74B}" destId="{C2F26B29-542A-4B17-A504-041DCFCCE79C}" srcOrd="2" destOrd="0" presId="urn:diagrams.loki3.com/BracketList"/>
    <dgm:cxn modelId="{28A5FAEA-3097-4265-97DF-8D9C9AA3A297}" type="presParOf" srcId="{C2F26B29-542A-4B17-A504-041DCFCCE79C}" destId="{CDF08213-1DC7-41B2-A7CE-3782FA06C2B7}" srcOrd="0" destOrd="0" presId="urn:diagrams.loki3.com/BracketList"/>
    <dgm:cxn modelId="{967F1102-19EE-4054-9C60-C55D89F88E10}" type="presParOf" srcId="{C2F26B29-542A-4B17-A504-041DCFCCE79C}" destId="{ECA6F6EE-AB43-4B86-BD72-7FF982D688E4}" srcOrd="1" destOrd="0" presId="urn:diagrams.loki3.com/BracketList"/>
    <dgm:cxn modelId="{6C663A07-906A-4768-9D10-793653EBC097}" type="presParOf" srcId="{C2F26B29-542A-4B17-A504-041DCFCCE79C}" destId="{7D1E4532-904B-45B0-9307-9F998411B229}" srcOrd="2" destOrd="0" presId="urn:diagrams.loki3.com/BracketList"/>
    <dgm:cxn modelId="{740BC8B7-1B25-4AB5-A1D9-A88609084E5A}" type="presParOf" srcId="{C2F26B29-542A-4B17-A504-041DCFCCE79C}" destId="{04B38881-7D00-4041-BCB7-C3D03D67DC33}" srcOrd="3" destOrd="0" presId="urn:diagrams.loki3.com/BracketList"/>
    <dgm:cxn modelId="{5E49A82D-6200-4816-87AF-682AF5786258}" type="presParOf" srcId="{6F012B5C-5A0E-4DEC-92CF-53C3446EC74B}" destId="{42684D0D-9A5D-48C5-94DA-1BE4E0E91483}" srcOrd="3" destOrd="0" presId="urn:diagrams.loki3.com/BracketList"/>
    <dgm:cxn modelId="{40954101-2DC2-4A74-9B43-CFE354D37E03}" type="presParOf" srcId="{6F012B5C-5A0E-4DEC-92CF-53C3446EC74B}" destId="{79D26315-A5F2-4793-B186-ADB67B9C2470}" srcOrd="4" destOrd="0" presId="urn:diagrams.loki3.com/BracketList"/>
    <dgm:cxn modelId="{BFEC5D3F-E628-4F20-A5E7-747B5000E24F}" type="presParOf" srcId="{79D26315-A5F2-4793-B186-ADB67B9C2470}" destId="{189CC718-C0D1-4C3E-B0E9-C86C9D62085C}" srcOrd="0" destOrd="0" presId="urn:diagrams.loki3.com/BracketList"/>
    <dgm:cxn modelId="{21079E74-966D-412A-A837-54AA3D002C1B}" type="presParOf" srcId="{79D26315-A5F2-4793-B186-ADB67B9C2470}" destId="{2B1C22A1-A511-4CDE-B87A-00E7929788A1}" srcOrd="1" destOrd="0" presId="urn:diagrams.loki3.com/BracketList"/>
    <dgm:cxn modelId="{1B42DB60-E1B7-44B4-83CE-9F16956DB051}" type="presParOf" srcId="{79D26315-A5F2-4793-B186-ADB67B9C2470}" destId="{52FB01DC-290F-4995-A572-47FF1B68AE12}" srcOrd="2" destOrd="0" presId="urn:diagrams.loki3.com/BracketList"/>
    <dgm:cxn modelId="{314DFC13-61D3-405D-BB92-2F2F27DB8E7B}" type="presParOf" srcId="{79D26315-A5F2-4793-B186-ADB67B9C2470}" destId="{598ADDAA-52E3-465B-B9C6-85611A6E966F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92F8DA8-3050-4DF9-8F75-59D340339972}" type="doc">
      <dgm:prSet loTypeId="urn:microsoft.com/office/officeart/2005/8/layout/list1" loCatId="list" qsTypeId="urn:microsoft.com/office/officeart/2005/8/quickstyle/3d1" qsCatId="3D" csTypeId="urn:microsoft.com/office/officeart/2005/8/colors/colorful4" csCatId="colorful"/>
      <dgm:spPr/>
      <dgm:t>
        <a:bodyPr/>
        <a:lstStyle/>
        <a:p>
          <a:endParaRPr lang="en-US"/>
        </a:p>
      </dgm:t>
    </dgm:pt>
    <dgm:pt modelId="{269FD768-A1F0-444F-B8FE-8FCB8682EFAD}">
      <dgm:prSet/>
      <dgm:spPr/>
      <dgm:t>
        <a:bodyPr/>
        <a:lstStyle/>
        <a:p>
          <a:pPr rtl="0"/>
          <a:r>
            <a:rPr lang="en-US" smtClean="0"/>
            <a:t>Indoor facility</a:t>
          </a:r>
          <a:endParaRPr lang="en-US"/>
        </a:p>
      </dgm:t>
    </dgm:pt>
    <dgm:pt modelId="{694F5F92-18D2-44CC-BBBE-41FF8F0261A7}" type="parTrans" cxnId="{D9CBB592-905C-48EF-8C1F-B978613B517C}">
      <dgm:prSet/>
      <dgm:spPr/>
      <dgm:t>
        <a:bodyPr/>
        <a:lstStyle/>
        <a:p>
          <a:endParaRPr lang="en-US"/>
        </a:p>
      </dgm:t>
    </dgm:pt>
    <dgm:pt modelId="{E2569F8F-0326-4849-BB76-D5864114A6B0}" type="sibTrans" cxnId="{D9CBB592-905C-48EF-8C1F-B978613B517C}">
      <dgm:prSet/>
      <dgm:spPr/>
      <dgm:t>
        <a:bodyPr/>
        <a:lstStyle/>
        <a:p>
          <a:endParaRPr lang="en-US"/>
        </a:p>
      </dgm:t>
    </dgm:pt>
    <dgm:pt modelId="{3FFC0849-68E5-481F-B246-183F6A764685}">
      <dgm:prSet/>
      <dgm:spPr/>
      <dgm:t>
        <a:bodyPr/>
        <a:lstStyle/>
        <a:p>
          <a:pPr rtl="0"/>
          <a:r>
            <a:rPr lang="en-US" smtClean="0"/>
            <a:t>3,000 square feet of sculptured climbing walls</a:t>
          </a:r>
          <a:endParaRPr lang="en-US"/>
        </a:p>
      </dgm:t>
    </dgm:pt>
    <dgm:pt modelId="{DC29033B-A22E-4004-B872-0A26193268C7}" type="parTrans" cxnId="{665AAEBF-5BF9-4E82-A1E2-3B82F9EFCF0C}">
      <dgm:prSet/>
      <dgm:spPr/>
      <dgm:t>
        <a:bodyPr/>
        <a:lstStyle/>
        <a:p>
          <a:endParaRPr lang="en-US"/>
        </a:p>
      </dgm:t>
    </dgm:pt>
    <dgm:pt modelId="{CE273FAC-832F-4D99-8A54-AD5513D169F2}" type="sibTrans" cxnId="{665AAEBF-5BF9-4E82-A1E2-3B82F9EFCF0C}">
      <dgm:prSet/>
      <dgm:spPr/>
      <dgm:t>
        <a:bodyPr/>
        <a:lstStyle/>
        <a:p>
          <a:endParaRPr lang="en-US"/>
        </a:p>
      </dgm:t>
    </dgm:pt>
    <dgm:pt modelId="{64AE1434-77C5-4DFF-A056-DC20BF9A1DDC}">
      <dgm:prSet/>
      <dgm:spPr/>
      <dgm:t>
        <a:bodyPr/>
        <a:lstStyle/>
        <a:p>
          <a:pPr rtl="0"/>
          <a:r>
            <a:rPr lang="en-US" smtClean="0"/>
            <a:t>State-of-the-art structures and climbing holds</a:t>
          </a:r>
          <a:endParaRPr lang="en-US"/>
        </a:p>
      </dgm:t>
    </dgm:pt>
    <dgm:pt modelId="{7FB6E01B-D61E-439F-887A-2656730ADC0F}" type="parTrans" cxnId="{66EA36D5-DF1F-4D62-BD6B-E8CE9A3CED1E}">
      <dgm:prSet/>
      <dgm:spPr/>
      <dgm:t>
        <a:bodyPr/>
        <a:lstStyle/>
        <a:p>
          <a:endParaRPr lang="en-US"/>
        </a:p>
      </dgm:t>
    </dgm:pt>
    <dgm:pt modelId="{8D04A7B6-6DEC-4757-A41E-256BBEE0CECF}" type="sibTrans" cxnId="{66EA36D5-DF1F-4D62-BD6B-E8CE9A3CED1E}">
      <dgm:prSet/>
      <dgm:spPr/>
      <dgm:t>
        <a:bodyPr/>
        <a:lstStyle/>
        <a:p>
          <a:endParaRPr lang="en-US"/>
        </a:p>
      </dgm:t>
    </dgm:pt>
    <dgm:pt modelId="{E8556A18-62F2-4946-9E72-9FCF6DEC42A7}">
      <dgm:prSet/>
      <dgm:spPr/>
      <dgm:t>
        <a:bodyPr/>
        <a:lstStyle/>
        <a:p>
          <a:pPr rtl="0"/>
          <a:r>
            <a:rPr lang="en-US" smtClean="0"/>
            <a:t>Classes</a:t>
          </a:r>
          <a:endParaRPr lang="en-US"/>
        </a:p>
      </dgm:t>
    </dgm:pt>
    <dgm:pt modelId="{6F640C65-CC70-45B0-A007-9A17AF49C30B}" type="parTrans" cxnId="{892352CE-71CC-494D-9716-70D287552F30}">
      <dgm:prSet/>
      <dgm:spPr/>
      <dgm:t>
        <a:bodyPr/>
        <a:lstStyle/>
        <a:p>
          <a:endParaRPr lang="en-US"/>
        </a:p>
      </dgm:t>
    </dgm:pt>
    <dgm:pt modelId="{08B190E4-9E58-4264-B17D-70FDDDA432DA}" type="sibTrans" cxnId="{892352CE-71CC-494D-9716-70D287552F30}">
      <dgm:prSet/>
      <dgm:spPr/>
      <dgm:t>
        <a:bodyPr/>
        <a:lstStyle/>
        <a:p>
          <a:endParaRPr lang="en-US"/>
        </a:p>
      </dgm:t>
    </dgm:pt>
    <dgm:pt modelId="{E22F6D49-F2DA-4C9A-A7CC-0D5617AE27F1}">
      <dgm:prSet/>
      <dgm:spPr/>
      <dgm:t>
        <a:bodyPr/>
        <a:lstStyle/>
        <a:p>
          <a:pPr rtl="0"/>
          <a:r>
            <a:rPr lang="en-US" smtClean="0"/>
            <a:t>Beginner Power Up </a:t>
          </a:r>
          <a:endParaRPr lang="en-US"/>
        </a:p>
      </dgm:t>
    </dgm:pt>
    <dgm:pt modelId="{7204CBC7-604B-47DB-9E55-BE059CD7C216}" type="parTrans" cxnId="{3C425B7C-C024-43B7-B6D5-44765FD855A3}">
      <dgm:prSet/>
      <dgm:spPr/>
      <dgm:t>
        <a:bodyPr/>
        <a:lstStyle/>
        <a:p>
          <a:endParaRPr lang="en-US"/>
        </a:p>
      </dgm:t>
    </dgm:pt>
    <dgm:pt modelId="{D146AD42-CE13-4804-A3EB-015A5B47E129}" type="sibTrans" cxnId="{3C425B7C-C024-43B7-B6D5-44765FD855A3}">
      <dgm:prSet/>
      <dgm:spPr/>
      <dgm:t>
        <a:bodyPr/>
        <a:lstStyle/>
        <a:p>
          <a:endParaRPr lang="en-US"/>
        </a:p>
      </dgm:t>
    </dgm:pt>
    <dgm:pt modelId="{1ABD20AF-FF6C-4EAC-8DC7-3767BE8AA81D}">
      <dgm:prSet/>
      <dgm:spPr/>
      <dgm:t>
        <a:bodyPr/>
        <a:lstStyle/>
        <a:p>
          <a:pPr rtl="0"/>
          <a:r>
            <a:rPr lang="en-US" smtClean="0"/>
            <a:t>Intermediate Gravity Defiance</a:t>
          </a:r>
          <a:endParaRPr lang="en-US"/>
        </a:p>
      </dgm:t>
    </dgm:pt>
    <dgm:pt modelId="{37F021B9-DBEA-4A4E-AF92-C5AFB4D0DFCB}" type="parTrans" cxnId="{4E1B8F1F-5DE1-4508-9C4E-F435C161251C}">
      <dgm:prSet/>
      <dgm:spPr/>
      <dgm:t>
        <a:bodyPr/>
        <a:lstStyle/>
        <a:p>
          <a:endParaRPr lang="en-US"/>
        </a:p>
      </dgm:t>
    </dgm:pt>
    <dgm:pt modelId="{02AEDE99-E429-426E-BA1B-79092078439A}" type="sibTrans" cxnId="{4E1B8F1F-5DE1-4508-9C4E-F435C161251C}">
      <dgm:prSet/>
      <dgm:spPr/>
      <dgm:t>
        <a:bodyPr/>
        <a:lstStyle/>
        <a:p>
          <a:endParaRPr lang="en-US"/>
        </a:p>
      </dgm:t>
    </dgm:pt>
    <dgm:pt modelId="{4DD1D97B-D3F1-475C-9F76-72818CC2B399}">
      <dgm:prSet/>
      <dgm:spPr/>
      <dgm:t>
        <a:bodyPr/>
        <a:lstStyle/>
        <a:p>
          <a:pPr rtl="0"/>
          <a:r>
            <a:rPr lang="en-US" smtClean="0"/>
            <a:t>Advanced Agility and Strength</a:t>
          </a:r>
          <a:endParaRPr lang="en-US"/>
        </a:p>
      </dgm:t>
    </dgm:pt>
    <dgm:pt modelId="{6BB36A2F-D41B-4808-A7C0-6F4F3684B31B}" type="parTrans" cxnId="{0962D6E5-A4B7-42E2-994E-83FFF1773FBA}">
      <dgm:prSet/>
      <dgm:spPr/>
      <dgm:t>
        <a:bodyPr/>
        <a:lstStyle/>
        <a:p>
          <a:endParaRPr lang="en-US"/>
        </a:p>
      </dgm:t>
    </dgm:pt>
    <dgm:pt modelId="{B8EC0EDC-D815-438D-934B-A150852DACF5}" type="sibTrans" cxnId="{0962D6E5-A4B7-42E2-994E-83FFF1773FBA}">
      <dgm:prSet/>
      <dgm:spPr/>
      <dgm:t>
        <a:bodyPr/>
        <a:lstStyle/>
        <a:p>
          <a:endParaRPr lang="en-US"/>
        </a:p>
      </dgm:t>
    </dgm:pt>
    <dgm:pt modelId="{9F5DB608-4508-41C9-85CB-19A51F198D21}" type="pres">
      <dgm:prSet presAssocID="{692F8DA8-3050-4DF9-8F75-59D340339972}" presName="linear" presStyleCnt="0">
        <dgm:presLayoutVars>
          <dgm:dir/>
          <dgm:animLvl val="lvl"/>
          <dgm:resizeHandles val="exact"/>
        </dgm:presLayoutVars>
      </dgm:prSet>
      <dgm:spPr/>
    </dgm:pt>
    <dgm:pt modelId="{E5F54384-C3CF-4975-9682-DD4E6B3A73BB}" type="pres">
      <dgm:prSet presAssocID="{269FD768-A1F0-444F-B8FE-8FCB8682EFAD}" presName="parentLin" presStyleCnt="0"/>
      <dgm:spPr/>
    </dgm:pt>
    <dgm:pt modelId="{D452725B-9046-49FC-A52B-7838A73ACE80}" type="pres">
      <dgm:prSet presAssocID="{269FD768-A1F0-444F-B8FE-8FCB8682EFAD}" presName="parentLeftMargin" presStyleLbl="node1" presStyleIdx="0" presStyleCnt="2"/>
      <dgm:spPr/>
    </dgm:pt>
    <dgm:pt modelId="{69AABBB2-FCE2-4B04-9E5A-6D543D714C48}" type="pres">
      <dgm:prSet presAssocID="{269FD768-A1F0-444F-B8FE-8FCB8682EFAD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5087B367-F89B-4B86-9DBC-89513D57B737}" type="pres">
      <dgm:prSet presAssocID="{269FD768-A1F0-444F-B8FE-8FCB8682EFAD}" presName="negativeSpace" presStyleCnt="0"/>
      <dgm:spPr/>
    </dgm:pt>
    <dgm:pt modelId="{2836F770-FBA3-49F0-95F6-2FD1A2502443}" type="pres">
      <dgm:prSet presAssocID="{269FD768-A1F0-444F-B8FE-8FCB8682EFAD}" presName="childText" presStyleLbl="conFgAcc1" presStyleIdx="0" presStyleCnt="2">
        <dgm:presLayoutVars>
          <dgm:bulletEnabled val="1"/>
        </dgm:presLayoutVars>
      </dgm:prSet>
      <dgm:spPr/>
    </dgm:pt>
    <dgm:pt modelId="{A89B87F7-C3DE-432F-962E-87722C15E27D}" type="pres">
      <dgm:prSet presAssocID="{E2569F8F-0326-4849-BB76-D5864114A6B0}" presName="spaceBetweenRectangles" presStyleCnt="0"/>
      <dgm:spPr/>
    </dgm:pt>
    <dgm:pt modelId="{13942547-C3D0-482B-AC9D-D61EC00D4BC8}" type="pres">
      <dgm:prSet presAssocID="{E8556A18-62F2-4946-9E72-9FCF6DEC42A7}" presName="parentLin" presStyleCnt="0"/>
      <dgm:spPr/>
    </dgm:pt>
    <dgm:pt modelId="{578BE105-2F33-4404-940B-66CD6AA10E3D}" type="pres">
      <dgm:prSet presAssocID="{E8556A18-62F2-4946-9E72-9FCF6DEC42A7}" presName="parentLeftMargin" presStyleLbl="node1" presStyleIdx="0" presStyleCnt="2"/>
      <dgm:spPr/>
    </dgm:pt>
    <dgm:pt modelId="{944A8E3C-F327-413B-823C-C41C66E75C86}" type="pres">
      <dgm:prSet presAssocID="{E8556A18-62F2-4946-9E72-9FCF6DEC42A7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EEF40873-9A43-42B2-A1A4-69A5546A6216}" type="pres">
      <dgm:prSet presAssocID="{E8556A18-62F2-4946-9E72-9FCF6DEC42A7}" presName="negativeSpace" presStyleCnt="0"/>
      <dgm:spPr/>
    </dgm:pt>
    <dgm:pt modelId="{454F3E95-28B0-4795-BD1A-75A64CDBD279}" type="pres">
      <dgm:prSet presAssocID="{E8556A18-62F2-4946-9E72-9FCF6DEC42A7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96524C50-B6AE-4F7D-869E-E203361EFC19}" type="presOf" srcId="{3FFC0849-68E5-481F-B246-183F6A764685}" destId="{2836F770-FBA3-49F0-95F6-2FD1A2502443}" srcOrd="0" destOrd="0" presId="urn:microsoft.com/office/officeart/2005/8/layout/list1"/>
    <dgm:cxn modelId="{4E1B8F1F-5DE1-4508-9C4E-F435C161251C}" srcId="{E8556A18-62F2-4946-9E72-9FCF6DEC42A7}" destId="{1ABD20AF-FF6C-4EAC-8DC7-3767BE8AA81D}" srcOrd="1" destOrd="0" parTransId="{37F021B9-DBEA-4A4E-AF92-C5AFB4D0DFCB}" sibTransId="{02AEDE99-E429-426E-BA1B-79092078439A}"/>
    <dgm:cxn modelId="{7EE1F429-E72E-4E87-A93B-A345688899AB}" type="presOf" srcId="{E22F6D49-F2DA-4C9A-A7CC-0D5617AE27F1}" destId="{454F3E95-28B0-4795-BD1A-75A64CDBD279}" srcOrd="0" destOrd="0" presId="urn:microsoft.com/office/officeart/2005/8/layout/list1"/>
    <dgm:cxn modelId="{09A208DE-6E69-4E5E-8CA0-8216C1007951}" type="presOf" srcId="{269FD768-A1F0-444F-B8FE-8FCB8682EFAD}" destId="{D452725B-9046-49FC-A52B-7838A73ACE80}" srcOrd="0" destOrd="0" presId="urn:microsoft.com/office/officeart/2005/8/layout/list1"/>
    <dgm:cxn modelId="{66EA36D5-DF1F-4D62-BD6B-E8CE9A3CED1E}" srcId="{269FD768-A1F0-444F-B8FE-8FCB8682EFAD}" destId="{64AE1434-77C5-4DFF-A056-DC20BF9A1DDC}" srcOrd="1" destOrd="0" parTransId="{7FB6E01B-D61E-439F-887A-2656730ADC0F}" sibTransId="{8D04A7B6-6DEC-4757-A41E-256BBEE0CECF}"/>
    <dgm:cxn modelId="{606D93D2-1F92-4AD9-AFD8-A5100DA346FE}" type="presOf" srcId="{269FD768-A1F0-444F-B8FE-8FCB8682EFAD}" destId="{69AABBB2-FCE2-4B04-9E5A-6D543D714C48}" srcOrd="1" destOrd="0" presId="urn:microsoft.com/office/officeart/2005/8/layout/list1"/>
    <dgm:cxn modelId="{56BB0911-F4CA-4604-AC20-F1D574DD3DA9}" type="presOf" srcId="{E8556A18-62F2-4946-9E72-9FCF6DEC42A7}" destId="{578BE105-2F33-4404-940B-66CD6AA10E3D}" srcOrd="0" destOrd="0" presId="urn:microsoft.com/office/officeart/2005/8/layout/list1"/>
    <dgm:cxn modelId="{D9CBB592-905C-48EF-8C1F-B978613B517C}" srcId="{692F8DA8-3050-4DF9-8F75-59D340339972}" destId="{269FD768-A1F0-444F-B8FE-8FCB8682EFAD}" srcOrd="0" destOrd="0" parTransId="{694F5F92-18D2-44CC-BBBE-41FF8F0261A7}" sibTransId="{E2569F8F-0326-4849-BB76-D5864114A6B0}"/>
    <dgm:cxn modelId="{AA353219-1011-42DC-A298-069691CEC83F}" type="presOf" srcId="{4DD1D97B-D3F1-475C-9F76-72818CC2B399}" destId="{454F3E95-28B0-4795-BD1A-75A64CDBD279}" srcOrd="0" destOrd="2" presId="urn:microsoft.com/office/officeart/2005/8/layout/list1"/>
    <dgm:cxn modelId="{3C425B7C-C024-43B7-B6D5-44765FD855A3}" srcId="{E8556A18-62F2-4946-9E72-9FCF6DEC42A7}" destId="{E22F6D49-F2DA-4C9A-A7CC-0D5617AE27F1}" srcOrd="0" destOrd="0" parTransId="{7204CBC7-604B-47DB-9E55-BE059CD7C216}" sibTransId="{D146AD42-CE13-4804-A3EB-015A5B47E129}"/>
    <dgm:cxn modelId="{6C70DC45-3477-43BD-9112-508848B9D5D3}" type="presOf" srcId="{64AE1434-77C5-4DFF-A056-DC20BF9A1DDC}" destId="{2836F770-FBA3-49F0-95F6-2FD1A2502443}" srcOrd="0" destOrd="1" presId="urn:microsoft.com/office/officeart/2005/8/layout/list1"/>
    <dgm:cxn modelId="{8497D201-C8A2-4644-A351-460FBDC4A33F}" type="presOf" srcId="{E8556A18-62F2-4946-9E72-9FCF6DEC42A7}" destId="{944A8E3C-F327-413B-823C-C41C66E75C86}" srcOrd="1" destOrd="0" presId="urn:microsoft.com/office/officeart/2005/8/layout/list1"/>
    <dgm:cxn modelId="{892352CE-71CC-494D-9716-70D287552F30}" srcId="{692F8DA8-3050-4DF9-8F75-59D340339972}" destId="{E8556A18-62F2-4946-9E72-9FCF6DEC42A7}" srcOrd="1" destOrd="0" parTransId="{6F640C65-CC70-45B0-A007-9A17AF49C30B}" sibTransId="{08B190E4-9E58-4264-B17D-70FDDDA432DA}"/>
    <dgm:cxn modelId="{665AAEBF-5BF9-4E82-A1E2-3B82F9EFCF0C}" srcId="{269FD768-A1F0-444F-B8FE-8FCB8682EFAD}" destId="{3FFC0849-68E5-481F-B246-183F6A764685}" srcOrd="0" destOrd="0" parTransId="{DC29033B-A22E-4004-B872-0A26193268C7}" sibTransId="{CE273FAC-832F-4D99-8A54-AD5513D169F2}"/>
    <dgm:cxn modelId="{0962D6E5-A4B7-42E2-994E-83FFF1773FBA}" srcId="{E8556A18-62F2-4946-9E72-9FCF6DEC42A7}" destId="{4DD1D97B-D3F1-475C-9F76-72818CC2B399}" srcOrd="2" destOrd="0" parTransId="{6BB36A2F-D41B-4808-A7C0-6F4F3684B31B}" sibTransId="{B8EC0EDC-D815-438D-934B-A150852DACF5}"/>
    <dgm:cxn modelId="{D55B40D5-B557-45C7-9B13-405EDE9B2ADE}" type="presOf" srcId="{1ABD20AF-FF6C-4EAC-8DC7-3767BE8AA81D}" destId="{454F3E95-28B0-4795-BD1A-75A64CDBD279}" srcOrd="0" destOrd="1" presId="urn:microsoft.com/office/officeart/2005/8/layout/list1"/>
    <dgm:cxn modelId="{E9992D07-6D7B-4CCB-8C26-4F1EA095DF95}" type="presOf" srcId="{692F8DA8-3050-4DF9-8F75-59D340339972}" destId="{9F5DB608-4508-41C9-85CB-19A51F198D21}" srcOrd="0" destOrd="0" presId="urn:microsoft.com/office/officeart/2005/8/layout/list1"/>
    <dgm:cxn modelId="{1BB9D947-1333-4307-A112-5B53B113D10A}" type="presParOf" srcId="{9F5DB608-4508-41C9-85CB-19A51F198D21}" destId="{E5F54384-C3CF-4975-9682-DD4E6B3A73BB}" srcOrd="0" destOrd="0" presId="urn:microsoft.com/office/officeart/2005/8/layout/list1"/>
    <dgm:cxn modelId="{9C8C330F-0478-435C-A2D4-B1C7899C00BC}" type="presParOf" srcId="{E5F54384-C3CF-4975-9682-DD4E6B3A73BB}" destId="{D452725B-9046-49FC-A52B-7838A73ACE80}" srcOrd="0" destOrd="0" presId="urn:microsoft.com/office/officeart/2005/8/layout/list1"/>
    <dgm:cxn modelId="{202E4B46-92BD-49DD-B0D5-CACBA06023F8}" type="presParOf" srcId="{E5F54384-C3CF-4975-9682-DD4E6B3A73BB}" destId="{69AABBB2-FCE2-4B04-9E5A-6D543D714C48}" srcOrd="1" destOrd="0" presId="urn:microsoft.com/office/officeart/2005/8/layout/list1"/>
    <dgm:cxn modelId="{4DC76626-A395-411A-B309-DE940FAE194B}" type="presParOf" srcId="{9F5DB608-4508-41C9-85CB-19A51F198D21}" destId="{5087B367-F89B-4B86-9DBC-89513D57B737}" srcOrd="1" destOrd="0" presId="urn:microsoft.com/office/officeart/2005/8/layout/list1"/>
    <dgm:cxn modelId="{DC0A1D7D-B463-489A-A848-EF6C973683AC}" type="presParOf" srcId="{9F5DB608-4508-41C9-85CB-19A51F198D21}" destId="{2836F770-FBA3-49F0-95F6-2FD1A2502443}" srcOrd="2" destOrd="0" presId="urn:microsoft.com/office/officeart/2005/8/layout/list1"/>
    <dgm:cxn modelId="{9ADD3919-4CB7-4ACF-BBF0-DCBAEC399FA0}" type="presParOf" srcId="{9F5DB608-4508-41C9-85CB-19A51F198D21}" destId="{A89B87F7-C3DE-432F-962E-87722C15E27D}" srcOrd="3" destOrd="0" presId="urn:microsoft.com/office/officeart/2005/8/layout/list1"/>
    <dgm:cxn modelId="{6CC463A3-F61F-4B58-A8CA-EAA813CB468A}" type="presParOf" srcId="{9F5DB608-4508-41C9-85CB-19A51F198D21}" destId="{13942547-C3D0-482B-AC9D-D61EC00D4BC8}" srcOrd="4" destOrd="0" presId="urn:microsoft.com/office/officeart/2005/8/layout/list1"/>
    <dgm:cxn modelId="{9DA51095-2F0B-41DD-9167-52FFC71BBEBE}" type="presParOf" srcId="{13942547-C3D0-482B-AC9D-D61EC00D4BC8}" destId="{578BE105-2F33-4404-940B-66CD6AA10E3D}" srcOrd="0" destOrd="0" presId="urn:microsoft.com/office/officeart/2005/8/layout/list1"/>
    <dgm:cxn modelId="{87D87C24-64E3-42D4-962A-3A2595C11F22}" type="presParOf" srcId="{13942547-C3D0-482B-AC9D-D61EC00D4BC8}" destId="{944A8E3C-F327-413B-823C-C41C66E75C86}" srcOrd="1" destOrd="0" presId="urn:microsoft.com/office/officeart/2005/8/layout/list1"/>
    <dgm:cxn modelId="{2587A3DB-D41F-4000-8730-20FFD6AA794C}" type="presParOf" srcId="{9F5DB608-4508-41C9-85CB-19A51F198D21}" destId="{EEF40873-9A43-42B2-A1A4-69A5546A6216}" srcOrd="5" destOrd="0" presId="urn:microsoft.com/office/officeart/2005/8/layout/list1"/>
    <dgm:cxn modelId="{C7D10575-4FEB-41B4-B346-06B680EBB58D}" type="presParOf" srcId="{9F5DB608-4508-41C9-85CB-19A51F198D21}" destId="{454F3E95-28B0-4795-BD1A-75A64CDBD279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87CC57-E472-44B7-94D7-36D09EB8277C}">
      <dsp:nvSpPr>
        <dsp:cNvPr id="0" name=""/>
        <dsp:cNvSpPr/>
      </dsp:nvSpPr>
      <dsp:spPr>
        <a:xfrm>
          <a:off x="41657" y="657350"/>
          <a:ext cx="2400300" cy="574200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73660" rIns="206248" bIns="73660" numCol="1" spcCol="1270" anchor="ctr" anchorCtr="0">
          <a:noAutofit/>
        </a:bodyPr>
        <a:lstStyle/>
        <a:p>
          <a:pPr lvl="0" algn="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Location</a:t>
          </a:r>
          <a:endParaRPr lang="en-US" sz="2900" kern="1200" dirty="0"/>
        </a:p>
      </dsp:txBody>
      <dsp:txXfrm>
        <a:off x="41657" y="657350"/>
        <a:ext cx="2400300" cy="574200"/>
      </dsp:txXfrm>
    </dsp:sp>
    <dsp:sp modelId="{DCAAEBF3-F244-461D-B802-3A8370863E8A}">
      <dsp:nvSpPr>
        <dsp:cNvPr id="0" name=""/>
        <dsp:cNvSpPr/>
      </dsp:nvSpPr>
      <dsp:spPr>
        <a:xfrm>
          <a:off x="2441957" y="692346"/>
          <a:ext cx="396745" cy="504206"/>
        </a:xfrm>
        <a:prstGeom prst="rightArrow">
          <a:avLst/>
        </a:pr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38E4C7-47FF-422F-B96B-9517E00D3273}">
      <dsp:nvSpPr>
        <dsp:cNvPr id="0" name=""/>
        <dsp:cNvSpPr/>
      </dsp:nvSpPr>
      <dsp:spPr>
        <a:xfrm>
          <a:off x="3030726" y="639406"/>
          <a:ext cx="6528816" cy="61008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900" kern="1200" dirty="0" smtClean="0"/>
            <a:t>Brookside</a:t>
          </a:r>
          <a:endParaRPr lang="en-US" sz="2900" kern="1200" dirty="0"/>
        </a:p>
      </dsp:txBody>
      <dsp:txXfrm>
        <a:off x="3030726" y="639406"/>
        <a:ext cx="6528816" cy="610087"/>
      </dsp:txXfrm>
    </dsp:sp>
    <dsp:sp modelId="{CDF08213-1DC7-41B2-A7CE-3782FA06C2B7}">
      <dsp:nvSpPr>
        <dsp:cNvPr id="0" name=""/>
        <dsp:cNvSpPr/>
      </dsp:nvSpPr>
      <dsp:spPr>
        <a:xfrm>
          <a:off x="41657" y="1371837"/>
          <a:ext cx="2400300" cy="574200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73660" rIns="206248" bIns="73660" numCol="1" spcCol="1270" anchor="ctr" anchorCtr="0">
          <a:noAutofit/>
        </a:bodyPr>
        <a:lstStyle/>
        <a:p>
          <a:pPr lvl="0" algn="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Availability</a:t>
          </a:r>
          <a:endParaRPr lang="en-US" sz="2900" kern="1200" dirty="0"/>
        </a:p>
      </dsp:txBody>
      <dsp:txXfrm>
        <a:off x="41657" y="1371837"/>
        <a:ext cx="2400300" cy="574200"/>
      </dsp:txXfrm>
    </dsp:sp>
    <dsp:sp modelId="{ECA6F6EE-AB43-4B86-BD72-7FF982D688E4}">
      <dsp:nvSpPr>
        <dsp:cNvPr id="0" name=""/>
        <dsp:cNvSpPr/>
      </dsp:nvSpPr>
      <dsp:spPr>
        <a:xfrm>
          <a:off x="2441957" y="1406834"/>
          <a:ext cx="396745" cy="504206"/>
        </a:xfrm>
        <a:prstGeom prst="rightArrow">
          <a:avLst/>
        </a:pr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B38881-7D00-4041-BCB7-C3D03D67DC33}">
      <dsp:nvSpPr>
        <dsp:cNvPr id="0" name=""/>
        <dsp:cNvSpPr/>
      </dsp:nvSpPr>
      <dsp:spPr>
        <a:xfrm>
          <a:off x="3030726" y="1353893"/>
          <a:ext cx="6528816" cy="610087"/>
        </a:xfrm>
        <a:prstGeom prst="rect">
          <a:avLst/>
        </a:prstGeom>
        <a:solidFill>
          <a:schemeClr val="accent4">
            <a:hueOff val="610539"/>
            <a:satOff val="-23261"/>
            <a:lumOff val="11568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900" kern="1200" dirty="0" smtClean="0"/>
            <a:t>June 2016</a:t>
          </a:r>
          <a:endParaRPr lang="en-US" sz="2900" kern="1200" dirty="0"/>
        </a:p>
      </dsp:txBody>
      <dsp:txXfrm>
        <a:off x="3030726" y="1353893"/>
        <a:ext cx="6528816" cy="610087"/>
      </dsp:txXfrm>
    </dsp:sp>
    <dsp:sp modelId="{189CC718-C0D1-4C3E-B0E9-C86C9D62085C}">
      <dsp:nvSpPr>
        <dsp:cNvPr id="0" name=""/>
        <dsp:cNvSpPr/>
      </dsp:nvSpPr>
      <dsp:spPr>
        <a:xfrm>
          <a:off x="41657" y="2086325"/>
          <a:ext cx="2397955" cy="574200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73660" rIns="206248" bIns="73660" numCol="1" spcCol="1270" anchor="ctr" anchorCtr="0">
          <a:noAutofit/>
        </a:bodyPr>
        <a:lstStyle/>
        <a:p>
          <a:pPr lvl="0" algn="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Specifications</a:t>
          </a:r>
          <a:endParaRPr lang="en-US" sz="2900" kern="1200" dirty="0"/>
        </a:p>
      </dsp:txBody>
      <dsp:txXfrm>
        <a:off x="41657" y="2086325"/>
        <a:ext cx="2397955" cy="574200"/>
      </dsp:txXfrm>
    </dsp:sp>
    <dsp:sp modelId="{2B1C22A1-A511-4CDE-B87A-00E7929788A1}">
      <dsp:nvSpPr>
        <dsp:cNvPr id="0" name=""/>
        <dsp:cNvSpPr/>
      </dsp:nvSpPr>
      <dsp:spPr>
        <a:xfrm>
          <a:off x="2439613" y="2121321"/>
          <a:ext cx="396358" cy="504206"/>
        </a:xfrm>
        <a:prstGeom prst="rightArrow">
          <a:avLst/>
        </a:pr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8ADDAA-52E3-465B-B9C6-85611A6E966F}">
      <dsp:nvSpPr>
        <dsp:cNvPr id="0" name=""/>
        <dsp:cNvSpPr/>
      </dsp:nvSpPr>
      <dsp:spPr>
        <a:xfrm>
          <a:off x="3027807" y="2068381"/>
          <a:ext cx="6522440" cy="610087"/>
        </a:xfrm>
        <a:prstGeom prst="rect">
          <a:avLst/>
        </a:prstGeom>
        <a:solidFill>
          <a:schemeClr val="accent4">
            <a:hueOff val="1221077"/>
            <a:satOff val="-46523"/>
            <a:lumOff val="23135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900" kern="1200" dirty="0" smtClean="0"/>
            <a:t>Courses located around park perimeter</a:t>
          </a:r>
          <a:endParaRPr lang="en-US" sz="2900" kern="1200" dirty="0"/>
        </a:p>
      </dsp:txBody>
      <dsp:txXfrm>
        <a:off x="3027807" y="2068381"/>
        <a:ext cx="6522440" cy="61008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36F770-FBA3-49F0-95F6-2FD1A2502443}">
      <dsp:nvSpPr>
        <dsp:cNvPr id="0" name=""/>
        <dsp:cNvSpPr/>
      </dsp:nvSpPr>
      <dsp:spPr>
        <a:xfrm>
          <a:off x="0" y="417676"/>
          <a:ext cx="4718304" cy="11781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66193" tIns="354076" rIns="366193" bIns="120904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smtClean="0"/>
            <a:t>3,000 square feet of sculptured climbing walls</a:t>
          </a:r>
          <a:endParaRPr lang="en-US" sz="17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smtClean="0"/>
            <a:t>State-of-the-art structures and climbing holds</a:t>
          </a:r>
          <a:endParaRPr lang="en-US" sz="1700" kern="1200"/>
        </a:p>
      </dsp:txBody>
      <dsp:txXfrm>
        <a:off x="0" y="417676"/>
        <a:ext cx="4718304" cy="1178100"/>
      </dsp:txXfrm>
    </dsp:sp>
    <dsp:sp modelId="{69AABBB2-FCE2-4B04-9E5A-6D543D714C48}">
      <dsp:nvSpPr>
        <dsp:cNvPr id="0" name=""/>
        <dsp:cNvSpPr/>
      </dsp:nvSpPr>
      <dsp:spPr>
        <a:xfrm>
          <a:off x="235915" y="166756"/>
          <a:ext cx="3302812" cy="501840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4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4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4838" tIns="0" rIns="124838" bIns="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/>
            <a:t>Indoor facility</a:t>
          </a:r>
          <a:endParaRPr lang="en-US" sz="1700" kern="1200"/>
        </a:p>
      </dsp:txBody>
      <dsp:txXfrm>
        <a:off x="260413" y="191254"/>
        <a:ext cx="3253816" cy="452844"/>
      </dsp:txXfrm>
    </dsp:sp>
    <dsp:sp modelId="{454F3E95-28B0-4795-BD1A-75A64CDBD279}">
      <dsp:nvSpPr>
        <dsp:cNvPr id="0" name=""/>
        <dsp:cNvSpPr/>
      </dsp:nvSpPr>
      <dsp:spPr>
        <a:xfrm>
          <a:off x="0" y="1938496"/>
          <a:ext cx="4718304" cy="12048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1221077"/>
              <a:satOff val="-46523"/>
              <a:lumOff val="23135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66193" tIns="354076" rIns="366193" bIns="120904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smtClean="0"/>
            <a:t>Beginner Power Up </a:t>
          </a:r>
          <a:endParaRPr lang="en-US" sz="17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smtClean="0"/>
            <a:t>Intermediate Gravity Defiance</a:t>
          </a:r>
          <a:endParaRPr lang="en-US" sz="17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smtClean="0"/>
            <a:t>Advanced Agility and Strength</a:t>
          </a:r>
          <a:endParaRPr lang="en-US" sz="1700" kern="1200"/>
        </a:p>
      </dsp:txBody>
      <dsp:txXfrm>
        <a:off x="0" y="1938496"/>
        <a:ext cx="4718304" cy="1204875"/>
      </dsp:txXfrm>
    </dsp:sp>
    <dsp:sp modelId="{944A8E3C-F327-413B-823C-C41C66E75C86}">
      <dsp:nvSpPr>
        <dsp:cNvPr id="0" name=""/>
        <dsp:cNvSpPr/>
      </dsp:nvSpPr>
      <dsp:spPr>
        <a:xfrm>
          <a:off x="235915" y="1687576"/>
          <a:ext cx="3302812" cy="501840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4">
                <a:hueOff val="1221077"/>
                <a:satOff val="-46523"/>
                <a:lumOff val="23135"/>
                <a:alphaOff val="0"/>
                <a:shade val="74000"/>
                <a:satMod val="130000"/>
                <a:lumMod val="90000"/>
              </a:schemeClr>
              <a:schemeClr val="accent4">
                <a:hueOff val="1221077"/>
                <a:satOff val="-46523"/>
                <a:lumOff val="23135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4838" tIns="0" rIns="124838" bIns="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/>
            <a:t>Classes</a:t>
          </a:r>
          <a:endParaRPr lang="en-US" sz="1700" kern="1200"/>
        </a:p>
      </dsp:txBody>
      <dsp:txXfrm>
        <a:off x="260413" y="1712074"/>
        <a:ext cx="3253816" cy="4528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diagrams.loki3.com/BracketList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E31D7-1BD9-458C-AAC7-2F4AF6AC6114}" type="datetime1">
              <a:rPr lang="en-US" smtClean="0"/>
              <a:t>1/15/2013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2F_Attractions_solution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54CC46-2A23-47D4-B16B-CE402D08C3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440010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71ECD8-A898-4977-B7BD-FCF76FE5EB82}" type="datetime1">
              <a:rPr lang="en-US" smtClean="0"/>
              <a:t>1/15/2013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2F_Attractions_solution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7D353A-4D21-4947-BF19-5E7FC8FF93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454388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D353A-4D21-4947-BF19-5E7FC8FF93FB}" type="slidenum">
              <a:rPr lang="en-US" smtClean="0"/>
              <a:t>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7CBF600-2892-49DF-B5C6-924AA1CC10C0}" type="datetime1">
              <a:rPr lang="en-US" smtClean="0"/>
              <a:t>1/15/2013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2F_Attractions_solution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3754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C5ACFA67-C4E2-400F-BC4C-A2FECD71593D}" type="datetimeFigureOut">
              <a:rPr lang="en-US" smtClean="0"/>
              <a:t>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B4DCC042-CB0B-4D3B-AA2B-382DBDBD4587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276387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CFA67-C4E2-400F-BC4C-A2FECD71593D}" type="datetimeFigureOut">
              <a:rPr lang="en-US" smtClean="0"/>
              <a:t>1/15/2013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C042-CB0B-4D3B-AA2B-382DBDBD4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56077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CFA67-C4E2-400F-BC4C-A2FECD71593D}" type="datetimeFigureOut">
              <a:rPr lang="en-US" smtClean="0"/>
              <a:t>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C042-CB0B-4D3B-AA2B-382DBDBD4587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21505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CFA67-C4E2-400F-BC4C-A2FECD71593D}" type="datetimeFigureOut">
              <a:rPr lang="en-US" smtClean="0"/>
              <a:t>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C042-CB0B-4D3B-AA2B-382DBDBD4587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39084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CFA67-C4E2-400F-BC4C-A2FECD71593D}" type="datetimeFigureOut">
              <a:rPr lang="en-US" smtClean="0"/>
              <a:t>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C042-CB0B-4D3B-AA2B-382DBDBD4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32175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CFA67-C4E2-400F-BC4C-A2FECD71593D}" type="datetimeFigureOut">
              <a:rPr lang="en-US" smtClean="0"/>
              <a:t>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C042-CB0B-4D3B-AA2B-382DBDBD458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712236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CFA67-C4E2-400F-BC4C-A2FECD71593D}" type="datetimeFigureOut">
              <a:rPr lang="en-US" smtClean="0"/>
              <a:t>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C042-CB0B-4D3B-AA2B-382DBDBD4587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27082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CFA67-C4E2-400F-BC4C-A2FECD71593D}" type="datetimeFigureOut">
              <a:rPr lang="en-US" smtClean="0"/>
              <a:t>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C042-CB0B-4D3B-AA2B-382DBDBD4587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495354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CFA67-C4E2-400F-BC4C-A2FECD71593D}" type="datetimeFigureOut">
              <a:rPr lang="en-US" smtClean="0"/>
              <a:t>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C042-CB0B-4D3B-AA2B-382DBDBD4587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83315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CFA67-C4E2-400F-BC4C-A2FECD71593D}" type="datetimeFigureOut">
              <a:rPr lang="en-US" smtClean="0"/>
              <a:t>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C042-CB0B-4D3B-AA2B-382DBDBD4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6771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CFA67-C4E2-400F-BC4C-A2FECD71593D}" type="datetimeFigureOut">
              <a:rPr lang="en-US" smtClean="0"/>
              <a:t>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C042-CB0B-4D3B-AA2B-382DBDBD4587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572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CFA67-C4E2-400F-BC4C-A2FECD71593D}" type="datetimeFigureOut">
              <a:rPr lang="en-US" smtClean="0"/>
              <a:t>1/15/2013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C042-CB0B-4D3B-AA2B-382DBDBD4587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754709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CFA67-C4E2-400F-BC4C-A2FECD71593D}" type="datetimeFigureOut">
              <a:rPr lang="en-US" smtClean="0"/>
              <a:t>1/15/2013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C042-CB0B-4D3B-AA2B-382DBDBD4587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360079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CFA67-C4E2-400F-BC4C-A2FECD71593D}" type="datetimeFigureOut">
              <a:rPr lang="en-US" smtClean="0"/>
              <a:t>1/15/2013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C042-CB0B-4D3B-AA2B-382DBDBD4587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4696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CFA67-C4E2-400F-BC4C-A2FECD71593D}" type="datetimeFigureOut">
              <a:rPr lang="en-US" smtClean="0"/>
              <a:t>1/15/2013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C042-CB0B-4D3B-AA2B-382DBDBD4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1299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CFA67-C4E2-400F-BC4C-A2FECD71593D}" type="datetimeFigureOut">
              <a:rPr lang="en-US" smtClean="0"/>
              <a:t>1/15/2013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C042-CB0B-4D3B-AA2B-382DBDBD4587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891336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CFA67-C4E2-400F-BC4C-A2FECD71593D}" type="datetimeFigureOut">
              <a:rPr lang="en-US" smtClean="0"/>
              <a:t>1/15/2013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C042-CB0B-4D3B-AA2B-382DBDBD4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78104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5ACFA67-C4E2-400F-BC4C-A2FECD71593D}" type="datetimeFigureOut">
              <a:rPr lang="en-US" smtClean="0"/>
              <a:t>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4DCC042-CB0B-4D3B-AA2B-382DBDBD4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50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  <p:sldLayoutId id="2147484013" r:id="rId12"/>
    <p:sldLayoutId id="2147484014" r:id="rId13"/>
    <p:sldLayoutId id="2147484015" r:id="rId14"/>
    <p:sldLayoutId id="2147484016" r:id="rId15"/>
    <p:sldLayoutId id="2147484017" r:id="rId16"/>
    <p:sldLayoutId id="2147484018" r:id="rId17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diagramLayout" Target="../diagrams/layout2.xml"/><Relationship Id="rId7" Type="http://schemas.openxmlformats.org/officeDocument/2006/relationships/image" Target="../media/image7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ln w="9525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Coming Attractions</a:t>
            </a:r>
            <a:endParaRPr lang="en-US" b="1" dirty="0">
              <a:ln w="9525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Fitness Enthusiasts</a:t>
            </a:r>
          </a:p>
          <a:p>
            <a:r>
              <a:rPr lang="en-US" dirty="0" smtClean="0"/>
              <a:t>And Thrill Seekers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2604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Zip Line!</a:t>
            </a: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4557959"/>
              </p:ext>
            </p:extLst>
          </p:nvPr>
        </p:nvGraphicFramePr>
        <p:xfrm>
          <a:off x="1295400" y="2557463"/>
          <a:ext cx="9601200" cy="3317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2776182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Rock Climbing at Santa Clara Park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546705345"/>
              </p:ext>
            </p:extLst>
          </p:nvPr>
        </p:nvGraphicFramePr>
        <p:xfrm>
          <a:off x="1298448" y="2560320"/>
          <a:ext cx="4718304" cy="3310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FilmGrain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8789" y="2560638"/>
            <a:ext cx="2483922" cy="3309937"/>
          </a:xfrm>
        </p:spPr>
      </p:pic>
    </p:spTree>
    <p:extLst>
      <p:ext uri="{BB962C8B-B14F-4D97-AF65-F5344CB8AC3E}">
        <p14:creationId xmlns:p14="http://schemas.microsoft.com/office/powerpoint/2010/main" val="285547185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Regulations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mtClean="0"/>
              <a:t>Footwear requirements</a:t>
            </a:r>
          </a:p>
          <a:p>
            <a:pPr lvl="1"/>
            <a:r>
              <a:rPr lang="en-US" smtClean="0"/>
              <a:t>For the zip line, shoes with laces </a:t>
            </a:r>
          </a:p>
          <a:p>
            <a:pPr lvl="1"/>
            <a:r>
              <a:rPr lang="en-US" smtClean="0"/>
              <a:t>For climbing, rock-climbing shoes are required and may be rented at the facility</a:t>
            </a:r>
          </a:p>
          <a:p>
            <a:r>
              <a:rPr lang="en-US" smtClean="0"/>
              <a:t>Zip line height requirement is 42 inches</a:t>
            </a:r>
          </a:p>
          <a:p>
            <a:r>
              <a:rPr lang="en-US" smtClean="0"/>
              <a:t>Rock climbers must be at least 6 years old</a:t>
            </a:r>
          </a:p>
          <a:p>
            <a:pPr lvl="1"/>
            <a:r>
              <a:rPr lang="en-US" smtClean="0"/>
              <a:t>Children under age 12 may only climb with a parent or guardian present</a:t>
            </a:r>
          </a:p>
          <a:p>
            <a:pPr lvl="1"/>
            <a:r>
              <a:rPr lang="en-US" smtClean="0"/>
              <a:t>Minors age 12 to 17 must have a waiver signed by their parent on file</a:t>
            </a:r>
          </a:p>
          <a:p>
            <a:r>
              <a:rPr lang="en-US" smtClean="0"/>
              <a:t>Signed liability waivers are required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741170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 You Ready 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678754" y="4343400"/>
            <a:ext cx="683450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4800" b="1" cap="none" spc="0" dirty="0" smtClean="0">
                <a:ln/>
                <a:solidFill>
                  <a:schemeClr val="accent4"/>
                </a:solidFill>
                <a:effectLst/>
              </a:rPr>
              <a:t>To Accept the Challenge?</a:t>
            </a:r>
            <a:endParaRPr lang="en-US" sz="4800" b="1" cap="none" spc="0" dirty="0">
              <a:ln/>
              <a:solidFill>
                <a:schemeClr val="accent4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2062116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122</TotalTime>
  <Words>138</Words>
  <Application>Microsoft Office PowerPoint</Application>
  <PresentationFormat>Widescreen</PresentationFormat>
  <Paragraphs>32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Garamond</vt:lpstr>
      <vt:lpstr>Organic</vt:lpstr>
      <vt:lpstr>Coming Attractions</vt:lpstr>
      <vt:lpstr>Zip Line!</vt:lpstr>
      <vt:lpstr>Rock Climbing at Santa Clara Park</vt:lpstr>
      <vt:lpstr>Regulations</vt:lpstr>
      <vt:lpstr>Are You Ready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Coming Attractions</dc:title>
  <dc:subject>Course, Section #</dc:subject>
  <dc:creator>GO! Series</dc:creator>
  <cp:keywords>zip line, rock wall</cp:keywords>
  <cp:lastModifiedBy>Firstname Lastname</cp:lastModifiedBy>
  <cp:revision>17</cp:revision>
  <dcterms:created xsi:type="dcterms:W3CDTF">2011-05-11T21:34:13Z</dcterms:created>
  <dcterms:modified xsi:type="dcterms:W3CDTF">2013-01-15T22:19:48Z</dcterms:modified>
</cp:coreProperties>
</file>