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2"/>
  </p:sldMasterIdLst>
  <p:notesMasterIdLst>
    <p:notesMasterId r:id="rId9"/>
  </p:notesMasterIdLst>
  <p:handoutMasterIdLst>
    <p:handoutMasterId r:id="rId10"/>
  </p:handoutMasterIdLst>
  <p:sldIdLst>
    <p:sldId id="256" r:id="rId3"/>
    <p:sldId id="258" r:id="rId4"/>
    <p:sldId id="262" r:id="rId5"/>
    <p:sldId id="259" r:id="rId6"/>
    <p:sldId id="260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49EA5E-53AC-4619-AE6B-12113985821A}" type="doc">
      <dgm:prSet loTypeId="urn:microsoft.com/office/officeart/2005/8/layout/hierarchy3" loCatId="hierarchy" qsTypeId="urn:microsoft.com/office/officeart/2005/8/quickstyle/3d2" qsCatId="3D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1BB84AC8-DEE2-4116-9942-5D489D2D7943}">
      <dgm:prSet/>
      <dgm:spPr/>
      <dgm:t>
        <a:bodyPr/>
        <a:lstStyle/>
        <a:p>
          <a:pPr rtl="0"/>
          <a:r>
            <a:rPr lang="en-US" smtClean="0"/>
            <a:t>Day One</a:t>
          </a:r>
          <a:endParaRPr lang="en-US"/>
        </a:p>
      </dgm:t>
    </dgm:pt>
    <dgm:pt modelId="{1DFA18F0-508A-4FC3-A30C-4208379F2486}" type="parTrans" cxnId="{9248B5DF-BBE6-4792-9AFD-E36E4C49C895}">
      <dgm:prSet/>
      <dgm:spPr/>
      <dgm:t>
        <a:bodyPr/>
        <a:lstStyle/>
        <a:p>
          <a:endParaRPr lang="en-US"/>
        </a:p>
      </dgm:t>
    </dgm:pt>
    <dgm:pt modelId="{C31EA56C-380F-4A3C-8073-CF4DA7503684}" type="sibTrans" cxnId="{9248B5DF-BBE6-4792-9AFD-E36E4C49C895}">
      <dgm:prSet/>
      <dgm:spPr/>
      <dgm:t>
        <a:bodyPr/>
        <a:lstStyle/>
        <a:p>
          <a:endParaRPr lang="en-US"/>
        </a:p>
      </dgm:t>
    </dgm:pt>
    <dgm:pt modelId="{2C10751A-28AB-4D3E-A59A-3D347A06CB3D}">
      <dgm:prSet/>
      <dgm:spPr/>
      <dgm:t>
        <a:bodyPr/>
        <a:lstStyle/>
        <a:p>
          <a:pPr rtl="0"/>
          <a:r>
            <a:rPr lang="en-US" smtClean="0"/>
            <a:t>Maya Ruiz</a:t>
          </a:r>
          <a:endParaRPr lang="en-US"/>
        </a:p>
      </dgm:t>
    </dgm:pt>
    <dgm:pt modelId="{31D35880-091C-4F1D-A4BC-CE45A9F1458E}" type="parTrans" cxnId="{A38038F2-2B54-4201-9D21-2E2FBE5220AD}">
      <dgm:prSet/>
      <dgm:spPr/>
      <dgm:t>
        <a:bodyPr/>
        <a:lstStyle/>
        <a:p>
          <a:endParaRPr lang="en-US"/>
        </a:p>
      </dgm:t>
    </dgm:pt>
    <dgm:pt modelId="{25008A54-8E87-4FBA-8DA8-1EB0912FB1C8}" type="sibTrans" cxnId="{A38038F2-2B54-4201-9D21-2E2FBE5220AD}">
      <dgm:prSet/>
      <dgm:spPr/>
      <dgm:t>
        <a:bodyPr/>
        <a:lstStyle/>
        <a:p>
          <a:endParaRPr lang="en-US"/>
        </a:p>
      </dgm:t>
    </dgm:pt>
    <dgm:pt modelId="{4056BE76-78C7-4F1A-BE4B-CF82E9A1A4A1}">
      <dgm:prSet/>
      <dgm:spPr/>
      <dgm:t>
        <a:bodyPr/>
        <a:lstStyle/>
        <a:p>
          <a:pPr rtl="0"/>
          <a:r>
            <a:rPr lang="en-US" smtClean="0"/>
            <a:t>Human Resources Director</a:t>
          </a:r>
          <a:endParaRPr lang="en-US"/>
        </a:p>
      </dgm:t>
    </dgm:pt>
    <dgm:pt modelId="{9B4C2072-50D5-4C06-A2F3-82EBC1A658E8}" type="parTrans" cxnId="{73F80D1D-8222-4C33-B352-2B4AA535269D}">
      <dgm:prSet/>
      <dgm:spPr/>
      <dgm:t>
        <a:bodyPr/>
        <a:lstStyle/>
        <a:p>
          <a:endParaRPr lang="en-US"/>
        </a:p>
      </dgm:t>
    </dgm:pt>
    <dgm:pt modelId="{C5C72155-EDB9-4A4E-BC98-7DEFF1563C95}" type="sibTrans" cxnId="{73F80D1D-8222-4C33-B352-2B4AA535269D}">
      <dgm:prSet/>
      <dgm:spPr/>
      <dgm:t>
        <a:bodyPr/>
        <a:lstStyle/>
        <a:p>
          <a:endParaRPr lang="en-US"/>
        </a:p>
      </dgm:t>
    </dgm:pt>
    <dgm:pt modelId="{82E6313B-2582-4267-B4F2-D958F39B4ED8}">
      <dgm:prSet/>
      <dgm:spPr/>
      <dgm:t>
        <a:bodyPr/>
        <a:lstStyle/>
        <a:p>
          <a:pPr rtl="0"/>
          <a:r>
            <a:rPr lang="en-US" smtClean="0"/>
            <a:t>Day Two</a:t>
          </a:r>
          <a:endParaRPr lang="en-US"/>
        </a:p>
      </dgm:t>
    </dgm:pt>
    <dgm:pt modelId="{95E122A3-00A2-410A-A3A2-609B619BE6B8}" type="parTrans" cxnId="{993CEA2B-415C-474A-A8D7-BA8775DE5DAD}">
      <dgm:prSet/>
      <dgm:spPr/>
      <dgm:t>
        <a:bodyPr/>
        <a:lstStyle/>
        <a:p>
          <a:endParaRPr lang="en-US"/>
        </a:p>
      </dgm:t>
    </dgm:pt>
    <dgm:pt modelId="{8A4EE9DB-2E47-4E03-A4C5-9C33DF4F42AB}" type="sibTrans" cxnId="{993CEA2B-415C-474A-A8D7-BA8775DE5DAD}">
      <dgm:prSet/>
      <dgm:spPr/>
      <dgm:t>
        <a:bodyPr/>
        <a:lstStyle/>
        <a:p>
          <a:endParaRPr lang="en-US"/>
        </a:p>
      </dgm:t>
    </dgm:pt>
    <dgm:pt modelId="{A3362405-2B4D-4D1E-AD58-3591F2B14177}">
      <dgm:prSet/>
      <dgm:spPr/>
      <dgm:t>
        <a:bodyPr/>
        <a:lstStyle/>
        <a:p>
          <a:pPr rtl="0"/>
          <a:r>
            <a:rPr lang="en-US" smtClean="0"/>
            <a:t>David Jensen</a:t>
          </a:r>
          <a:endParaRPr lang="en-US"/>
        </a:p>
      </dgm:t>
    </dgm:pt>
    <dgm:pt modelId="{9480E7D8-7F4B-4481-9139-436AE2F0FE31}" type="parTrans" cxnId="{81EDA66E-A346-4B08-AE32-A1523D861B99}">
      <dgm:prSet/>
      <dgm:spPr/>
      <dgm:t>
        <a:bodyPr/>
        <a:lstStyle/>
        <a:p>
          <a:endParaRPr lang="en-US"/>
        </a:p>
      </dgm:t>
    </dgm:pt>
    <dgm:pt modelId="{4029E167-17BC-4327-A906-0CBCB79526E9}" type="sibTrans" cxnId="{81EDA66E-A346-4B08-AE32-A1523D861B99}">
      <dgm:prSet/>
      <dgm:spPr/>
      <dgm:t>
        <a:bodyPr/>
        <a:lstStyle/>
        <a:p>
          <a:endParaRPr lang="en-US"/>
        </a:p>
      </dgm:t>
    </dgm:pt>
    <dgm:pt modelId="{C5B3ACAF-03F1-451E-9A8B-AED3E49A1359}">
      <dgm:prSet/>
      <dgm:spPr/>
      <dgm:t>
        <a:bodyPr/>
        <a:lstStyle/>
        <a:p>
          <a:pPr rtl="0"/>
          <a:r>
            <a:rPr lang="en-US" smtClean="0"/>
            <a:t>Park Operations Director</a:t>
          </a:r>
          <a:endParaRPr lang="en-US"/>
        </a:p>
      </dgm:t>
    </dgm:pt>
    <dgm:pt modelId="{1C7513AB-6BC5-4425-9E68-8B1C5128EA46}" type="parTrans" cxnId="{C234B862-3B9E-44AD-99B0-C6C7FD011F40}">
      <dgm:prSet/>
      <dgm:spPr/>
      <dgm:t>
        <a:bodyPr/>
        <a:lstStyle/>
        <a:p>
          <a:endParaRPr lang="en-US"/>
        </a:p>
      </dgm:t>
    </dgm:pt>
    <dgm:pt modelId="{C6161C7B-0B12-4244-BA33-65587EED0657}" type="sibTrans" cxnId="{C234B862-3B9E-44AD-99B0-C6C7FD011F40}">
      <dgm:prSet/>
      <dgm:spPr/>
      <dgm:t>
        <a:bodyPr/>
        <a:lstStyle/>
        <a:p>
          <a:endParaRPr lang="en-US"/>
        </a:p>
      </dgm:t>
    </dgm:pt>
    <dgm:pt modelId="{E325F95F-F35C-4467-9FC5-5F9D2123FD10}">
      <dgm:prSet/>
      <dgm:spPr/>
      <dgm:t>
        <a:bodyPr/>
        <a:lstStyle/>
        <a:p>
          <a:pPr rtl="0"/>
          <a:r>
            <a:rPr lang="en-US" smtClean="0"/>
            <a:t>Day Three</a:t>
          </a:r>
          <a:endParaRPr lang="en-US"/>
        </a:p>
      </dgm:t>
    </dgm:pt>
    <dgm:pt modelId="{06D22A51-DC57-4F86-B76E-B40E45282B35}" type="parTrans" cxnId="{85C17543-D3CE-480C-93C4-50E6FF823790}">
      <dgm:prSet/>
      <dgm:spPr/>
      <dgm:t>
        <a:bodyPr/>
        <a:lstStyle/>
        <a:p>
          <a:endParaRPr lang="en-US"/>
        </a:p>
      </dgm:t>
    </dgm:pt>
    <dgm:pt modelId="{B518375E-89FC-4744-89F4-3633BCAE986A}" type="sibTrans" cxnId="{85C17543-D3CE-480C-93C4-50E6FF823790}">
      <dgm:prSet/>
      <dgm:spPr/>
      <dgm:t>
        <a:bodyPr/>
        <a:lstStyle/>
        <a:p>
          <a:endParaRPr lang="en-US"/>
        </a:p>
      </dgm:t>
    </dgm:pt>
    <dgm:pt modelId="{90EBF479-1C15-42E3-8229-0D4215A8B3B3}">
      <dgm:prSet/>
      <dgm:spPr/>
      <dgm:t>
        <a:bodyPr/>
        <a:lstStyle/>
        <a:p>
          <a:pPr rtl="0"/>
          <a:r>
            <a:rPr lang="en-US" smtClean="0"/>
            <a:t>Ken Lee</a:t>
          </a:r>
          <a:endParaRPr lang="en-US"/>
        </a:p>
      </dgm:t>
    </dgm:pt>
    <dgm:pt modelId="{2680AE49-5FCE-4536-A366-D12BD01DEDF6}" type="parTrans" cxnId="{88F7BD4B-3C75-44D4-967C-A1171A3CB2B0}">
      <dgm:prSet/>
      <dgm:spPr/>
      <dgm:t>
        <a:bodyPr/>
        <a:lstStyle/>
        <a:p>
          <a:endParaRPr lang="en-US"/>
        </a:p>
      </dgm:t>
    </dgm:pt>
    <dgm:pt modelId="{C40890D4-E16E-4B4D-8D27-ABADE3FA4A35}" type="sibTrans" cxnId="{88F7BD4B-3C75-44D4-967C-A1171A3CB2B0}">
      <dgm:prSet/>
      <dgm:spPr/>
      <dgm:t>
        <a:bodyPr/>
        <a:lstStyle/>
        <a:p>
          <a:endParaRPr lang="en-US"/>
        </a:p>
      </dgm:t>
    </dgm:pt>
    <dgm:pt modelId="{0F55236D-1355-4C4C-AF03-5B6642375C6C}">
      <dgm:prSet/>
      <dgm:spPr/>
      <dgm:t>
        <a:bodyPr/>
        <a:lstStyle/>
        <a:p>
          <a:pPr rtl="0"/>
          <a:r>
            <a:rPr lang="en-US" smtClean="0"/>
            <a:t>Safety Director</a:t>
          </a:r>
          <a:endParaRPr lang="en-US"/>
        </a:p>
      </dgm:t>
    </dgm:pt>
    <dgm:pt modelId="{51E189A9-0C62-490E-A66F-6FCF24E8EC2D}" type="parTrans" cxnId="{9D1F836B-1ECB-4710-9F96-A3E95017C204}">
      <dgm:prSet/>
      <dgm:spPr/>
      <dgm:t>
        <a:bodyPr/>
        <a:lstStyle/>
        <a:p>
          <a:endParaRPr lang="en-US"/>
        </a:p>
      </dgm:t>
    </dgm:pt>
    <dgm:pt modelId="{E630CC40-6DF3-4513-AF1D-FB07EC7117AB}" type="sibTrans" cxnId="{9D1F836B-1ECB-4710-9F96-A3E95017C204}">
      <dgm:prSet/>
      <dgm:spPr/>
      <dgm:t>
        <a:bodyPr/>
        <a:lstStyle/>
        <a:p>
          <a:endParaRPr lang="en-US"/>
        </a:p>
      </dgm:t>
    </dgm:pt>
    <dgm:pt modelId="{6B881CA6-CE29-4A76-8F5D-0641385723B9}" type="pres">
      <dgm:prSet presAssocID="{E849EA5E-53AC-4619-AE6B-1211398582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0A1B554-BF2B-4B3D-B57F-64F031D98EC3}" type="pres">
      <dgm:prSet presAssocID="{1BB84AC8-DEE2-4116-9942-5D489D2D7943}" presName="root" presStyleCnt="0"/>
      <dgm:spPr/>
    </dgm:pt>
    <dgm:pt modelId="{A2B307A9-EF33-4DB1-9E24-754BF8C00C1C}" type="pres">
      <dgm:prSet presAssocID="{1BB84AC8-DEE2-4116-9942-5D489D2D7943}" presName="rootComposite" presStyleCnt="0"/>
      <dgm:spPr/>
    </dgm:pt>
    <dgm:pt modelId="{481D127C-6DED-45B2-ADCF-4EB5C8BAD00F}" type="pres">
      <dgm:prSet presAssocID="{1BB84AC8-DEE2-4116-9942-5D489D2D7943}" presName="rootText" presStyleLbl="node1" presStyleIdx="0" presStyleCnt="3"/>
      <dgm:spPr/>
      <dgm:t>
        <a:bodyPr/>
        <a:lstStyle/>
        <a:p>
          <a:endParaRPr lang="en-US"/>
        </a:p>
      </dgm:t>
    </dgm:pt>
    <dgm:pt modelId="{70C49EEE-531F-4601-A60A-68D407BF6659}" type="pres">
      <dgm:prSet presAssocID="{1BB84AC8-DEE2-4116-9942-5D489D2D7943}" presName="rootConnector" presStyleLbl="node1" presStyleIdx="0" presStyleCnt="3"/>
      <dgm:spPr/>
      <dgm:t>
        <a:bodyPr/>
        <a:lstStyle/>
        <a:p>
          <a:endParaRPr lang="en-US"/>
        </a:p>
      </dgm:t>
    </dgm:pt>
    <dgm:pt modelId="{DB75F7DE-2D3F-4A89-8EDB-8BD8F1A1F3B0}" type="pres">
      <dgm:prSet presAssocID="{1BB84AC8-DEE2-4116-9942-5D489D2D7943}" presName="childShape" presStyleCnt="0"/>
      <dgm:spPr/>
    </dgm:pt>
    <dgm:pt modelId="{AA2CA1CC-EDDD-4FED-AF29-1099823F770B}" type="pres">
      <dgm:prSet presAssocID="{31D35880-091C-4F1D-A4BC-CE45A9F1458E}" presName="Name13" presStyleLbl="parChTrans1D2" presStyleIdx="0" presStyleCnt="6"/>
      <dgm:spPr/>
      <dgm:t>
        <a:bodyPr/>
        <a:lstStyle/>
        <a:p>
          <a:endParaRPr lang="en-US"/>
        </a:p>
      </dgm:t>
    </dgm:pt>
    <dgm:pt modelId="{000CF95D-4379-43C8-B6E3-B0F13BEB96F9}" type="pres">
      <dgm:prSet presAssocID="{2C10751A-28AB-4D3E-A59A-3D347A06CB3D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2E16A-6C83-411D-870D-A04CD339D52D}" type="pres">
      <dgm:prSet presAssocID="{9B4C2072-50D5-4C06-A2F3-82EBC1A658E8}" presName="Name13" presStyleLbl="parChTrans1D2" presStyleIdx="1" presStyleCnt="6"/>
      <dgm:spPr/>
      <dgm:t>
        <a:bodyPr/>
        <a:lstStyle/>
        <a:p>
          <a:endParaRPr lang="en-US"/>
        </a:p>
      </dgm:t>
    </dgm:pt>
    <dgm:pt modelId="{649238DD-C060-4B0E-8777-9E2BC344BEE4}" type="pres">
      <dgm:prSet presAssocID="{4056BE76-78C7-4F1A-BE4B-CF82E9A1A4A1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C0AE3D-7533-49C8-9D21-C29ECE8B63F9}" type="pres">
      <dgm:prSet presAssocID="{82E6313B-2582-4267-B4F2-D958F39B4ED8}" presName="root" presStyleCnt="0"/>
      <dgm:spPr/>
    </dgm:pt>
    <dgm:pt modelId="{CA2E5A2D-B0B3-4B58-B134-0E82BDFCA064}" type="pres">
      <dgm:prSet presAssocID="{82E6313B-2582-4267-B4F2-D958F39B4ED8}" presName="rootComposite" presStyleCnt="0"/>
      <dgm:spPr/>
    </dgm:pt>
    <dgm:pt modelId="{FA5DC091-D872-4936-B3DD-14EC394BB336}" type="pres">
      <dgm:prSet presAssocID="{82E6313B-2582-4267-B4F2-D958F39B4ED8}" presName="rootText" presStyleLbl="node1" presStyleIdx="1" presStyleCnt="3"/>
      <dgm:spPr/>
      <dgm:t>
        <a:bodyPr/>
        <a:lstStyle/>
        <a:p>
          <a:endParaRPr lang="en-US"/>
        </a:p>
      </dgm:t>
    </dgm:pt>
    <dgm:pt modelId="{D33224CF-5FE2-48BB-89D2-1A39EADB4BB2}" type="pres">
      <dgm:prSet presAssocID="{82E6313B-2582-4267-B4F2-D958F39B4ED8}" presName="rootConnector" presStyleLbl="node1" presStyleIdx="1" presStyleCnt="3"/>
      <dgm:spPr/>
      <dgm:t>
        <a:bodyPr/>
        <a:lstStyle/>
        <a:p>
          <a:endParaRPr lang="en-US"/>
        </a:p>
      </dgm:t>
    </dgm:pt>
    <dgm:pt modelId="{004366A4-FDDD-4FAB-BB81-13F331DE6B73}" type="pres">
      <dgm:prSet presAssocID="{82E6313B-2582-4267-B4F2-D958F39B4ED8}" presName="childShape" presStyleCnt="0"/>
      <dgm:spPr/>
    </dgm:pt>
    <dgm:pt modelId="{E1214030-8404-4EA0-AF65-F045949E252A}" type="pres">
      <dgm:prSet presAssocID="{9480E7D8-7F4B-4481-9139-436AE2F0FE31}" presName="Name13" presStyleLbl="parChTrans1D2" presStyleIdx="2" presStyleCnt="6"/>
      <dgm:spPr/>
      <dgm:t>
        <a:bodyPr/>
        <a:lstStyle/>
        <a:p>
          <a:endParaRPr lang="en-US"/>
        </a:p>
      </dgm:t>
    </dgm:pt>
    <dgm:pt modelId="{2E2A3C1D-2984-47BB-8EB4-01CD6E8ED947}" type="pres">
      <dgm:prSet presAssocID="{A3362405-2B4D-4D1E-AD58-3591F2B14177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C641F-1C2C-45DA-9710-572AA7B6438D}" type="pres">
      <dgm:prSet presAssocID="{1C7513AB-6BC5-4425-9E68-8B1C5128EA46}" presName="Name13" presStyleLbl="parChTrans1D2" presStyleIdx="3" presStyleCnt="6"/>
      <dgm:spPr/>
      <dgm:t>
        <a:bodyPr/>
        <a:lstStyle/>
        <a:p>
          <a:endParaRPr lang="en-US"/>
        </a:p>
      </dgm:t>
    </dgm:pt>
    <dgm:pt modelId="{C3C745B0-A2BC-41FE-A4A0-B9BD626D6475}" type="pres">
      <dgm:prSet presAssocID="{C5B3ACAF-03F1-451E-9A8B-AED3E49A1359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3B6E7A-2BD0-4928-84D4-6C5C645292DD}" type="pres">
      <dgm:prSet presAssocID="{E325F95F-F35C-4467-9FC5-5F9D2123FD10}" presName="root" presStyleCnt="0"/>
      <dgm:spPr/>
    </dgm:pt>
    <dgm:pt modelId="{D2D8A64C-149E-47AA-8B47-3B08263EEBAE}" type="pres">
      <dgm:prSet presAssocID="{E325F95F-F35C-4467-9FC5-5F9D2123FD10}" presName="rootComposite" presStyleCnt="0"/>
      <dgm:spPr/>
    </dgm:pt>
    <dgm:pt modelId="{55CB7F10-3783-4147-BCFA-99D0C01886FC}" type="pres">
      <dgm:prSet presAssocID="{E325F95F-F35C-4467-9FC5-5F9D2123FD10}" presName="rootText" presStyleLbl="node1" presStyleIdx="2" presStyleCnt="3"/>
      <dgm:spPr/>
      <dgm:t>
        <a:bodyPr/>
        <a:lstStyle/>
        <a:p>
          <a:endParaRPr lang="en-US"/>
        </a:p>
      </dgm:t>
    </dgm:pt>
    <dgm:pt modelId="{68066210-7E60-4D62-9B98-995D84169F45}" type="pres">
      <dgm:prSet presAssocID="{E325F95F-F35C-4467-9FC5-5F9D2123FD10}" presName="rootConnector" presStyleLbl="node1" presStyleIdx="2" presStyleCnt="3"/>
      <dgm:spPr/>
      <dgm:t>
        <a:bodyPr/>
        <a:lstStyle/>
        <a:p>
          <a:endParaRPr lang="en-US"/>
        </a:p>
      </dgm:t>
    </dgm:pt>
    <dgm:pt modelId="{DFE5A39E-733D-4A47-82E7-A2111AAE9047}" type="pres">
      <dgm:prSet presAssocID="{E325F95F-F35C-4467-9FC5-5F9D2123FD10}" presName="childShape" presStyleCnt="0"/>
      <dgm:spPr/>
    </dgm:pt>
    <dgm:pt modelId="{A379BB8E-C3BD-4F1A-9166-C3F7F1D2EEE9}" type="pres">
      <dgm:prSet presAssocID="{2680AE49-5FCE-4536-A366-D12BD01DEDF6}" presName="Name13" presStyleLbl="parChTrans1D2" presStyleIdx="4" presStyleCnt="6"/>
      <dgm:spPr/>
      <dgm:t>
        <a:bodyPr/>
        <a:lstStyle/>
        <a:p>
          <a:endParaRPr lang="en-US"/>
        </a:p>
      </dgm:t>
    </dgm:pt>
    <dgm:pt modelId="{52C89007-C6EB-4B59-B3AF-367DE3382D2D}" type="pres">
      <dgm:prSet presAssocID="{90EBF479-1C15-42E3-8229-0D4215A8B3B3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542A8-7100-48B5-8D83-99D34DBAC4A4}" type="pres">
      <dgm:prSet presAssocID="{51E189A9-0C62-490E-A66F-6FCF24E8EC2D}" presName="Name13" presStyleLbl="parChTrans1D2" presStyleIdx="5" presStyleCnt="6"/>
      <dgm:spPr/>
      <dgm:t>
        <a:bodyPr/>
        <a:lstStyle/>
        <a:p>
          <a:endParaRPr lang="en-US"/>
        </a:p>
      </dgm:t>
    </dgm:pt>
    <dgm:pt modelId="{87DBA159-33A7-4DB2-AD5E-5A657E82BB78}" type="pres">
      <dgm:prSet presAssocID="{0F55236D-1355-4C4C-AF03-5B6642375C6C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5DC417-75BD-43E9-85AA-C5E1949DDCCB}" type="presOf" srcId="{82E6313B-2582-4267-B4F2-D958F39B4ED8}" destId="{D33224CF-5FE2-48BB-89D2-1A39EADB4BB2}" srcOrd="1" destOrd="0" presId="urn:microsoft.com/office/officeart/2005/8/layout/hierarchy3"/>
    <dgm:cxn modelId="{A6231CD5-134A-464A-9523-BBCDF3CF7D0C}" type="presOf" srcId="{1BB84AC8-DEE2-4116-9942-5D489D2D7943}" destId="{70C49EEE-531F-4601-A60A-68D407BF6659}" srcOrd="1" destOrd="0" presId="urn:microsoft.com/office/officeart/2005/8/layout/hierarchy3"/>
    <dgm:cxn modelId="{FB3E7D78-E248-4DCC-B748-4E8A3A99FC76}" type="presOf" srcId="{90EBF479-1C15-42E3-8229-0D4215A8B3B3}" destId="{52C89007-C6EB-4B59-B3AF-367DE3382D2D}" srcOrd="0" destOrd="0" presId="urn:microsoft.com/office/officeart/2005/8/layout/hierarchy3"/>
    <dgm:cxn modelId="{88F7BD4B-3C75-44D4-967C-A1171A3CB2B0}" srcId="{E325F95F-F35C-4467-9FC5-5F9D2123FD10}" destId="{90EBF479-1C15-42E3-8229-0D4215A8B3B3}" srcOrd="0" destOrd="0" parTransId="{2680AE49-5FCE-4536-A366-D12BD01DEDF6}" sibTransId="{C40890D4-E16E-4B4D-8D27-ABADE3FA4A35}"/>
    <dgm:cxn modelId="{9248B5DF-BBE6-4792-9AFD-E36E4C49C895}" srcId="{E849EA5E-53AC-4619-AE6B-12113985821A}" destId="{1BB84AC8-DEE2-4116-9942-5D489D2D7943}" srcOrd="0" destOrd="0" parTransId="{1DFA18F0-508A-4FC3-A30C-4208379F2486}" sibTransId="{C31EA56C-380F-4A3C-8073-CF4DA7503684}"/>
    <dgm:cxn modelId="{2986840C-BB8F-46C8-BF0E-AAFAC4A68B99}" type="presOf" srcId="{82E6313B-2582-4267-B4F2-D958F39B4ED8}" destId="{FA5DC091-D872-4936-B3DD-14EC394BB336}" srcOrd="0" destOrd="0" presId="urn:microsoft.com/office/officeart/2005/8/layout/hierarchy3"/>
    <dgm:cxn modelId="{B43E6520-F7A4-4244-AB41-5670D2DDEAB4}" type="presOf" srcId="{31D35880-091C-4F1D-A4BC-CE45A9F1458E}" destId="{AA2CA1CC-EDDD-4FED-AF29-1099823F770B}" srcOrd="0" destOrd="0" presId="urn:microsoft.com/office/officeart/2005/8/layout/hierarchy3"/>
    <dgm:cxn modelId="{306B76DF-5BC0-43FB-A8DB-0E86F3043E35}" type="presOf" srcId="{A3362405-2B4D-4D1E-AD58-3591F2B14177}" destId="{2E2A3C1D-2984-47BB-8EB4-01CD6E8ED947}" srcOrd="0" destOrd="0" presId="urn:microsoft.com/office/officeart/2005/8/layout/hierarchy3"/>
    <dgm:cxn modelId="{69896E55-0076-4ED6-B9B0-A28354A292D0}" type="presOf" srcId="{1BB84AC8-DEE2-4116-9942-5D489D2D7943}" destId="{481D127C-6DED-45B2-ADCF-4EB5C8BAD00F}" srcOrd="0" destOrd="0" presId="urn:microsoft.com/office/officeart/2005/8/layout/hierarchy3"/>
    <dgm:cxn modelId="{F9BF9032-29D9-4DEE-BFD4-241AE5215F7A}" type="presOf" srcId="{4056BE76-78C7-4F1A-BE4B-CF82E9A1A4A1}" destId="{649238DD-C060-4B0E-8777-9E2BC344BEE4}" srcOrd="0" destOrd="0" presId="urn:microsoft.com/office/officeart/2005/8/layout/hierarchy3"/>
    <dgm:cxn modelId="{9D1F836B-1ECB-4710-9F96-A3E95017C204}" srcId="{E325F95F-F35C-4467-9FC5-5F9D2123FD10}" destId="{0F55236D-1355-4C4C-AF03-5B6642375C6C}" srcOrd="1" destOrd="0" parTransId="{51E189A9-0C62-490E-A66F-6FCF24E8EC2D}" sibTransId="{E630CC40-6DF3-4513-AF1D-FB07EC7117AB}"/>
    <dgm:cxn modelId="{CDA2C38F-2761-4216-B8C3-0F496BF4596B}" type="presOf" srcId="{0F55236D-1355-4C4C-AF03-5B6642375C6C}" destId="{87DBA159-33A7-4DB2-AD5E-5A657E82BB78}" srcOrd="0" destOrd="0" presId="urn:microsoft.com/office/officeart/2005/8/layout/hierarchy3"/>
    <dgm:cxn modelId="{C92DFF89-E70B-4723-8EC0-DBDFA31A22B3}" type="presOf" srcId="{1C7513AB-6BC5-4425-9E68-8B1C5128EA46}" destId="{9BDC641F-1C2C-45DA-9710-572AA7B6438D}" srcOrd="0" destOrd="0" presId="urn:microsoft.com/office/officeart/2005/8/layout/hierarchy3"/>
    <dgm:cxn modelId="{6ECEB3F9-21AD-4B0C-BB49-3051239DE900}" type="presOf" srcId="{9480E7D8-7F4B-4481-9139-436AE2F0FE31}" destId="{E1214030-8404-4EA0-AF65-F045949E252A}" srcOrd="0" destOrd="0" presId="urn:microsoft.com/office/officeart/2005/8/layout/hierarchy3"/>
    <dgm:cxn modelId="{81EDA66E-A346-4B08-AE32-A1523D861B99}" srcId="{82E6313B-2582-4267-B4F2-D958F39B4ED8}" destId="{A3362405-2B4D-4D1E-AD58-3591F2B14177}" srcOrd="0" destOrd="0" parTransId="{9480E7D8-7F4B-4481-9139-436AE2F0FE31}" sibTransId="{4029E167-17BC-4327-A906-0CBCB79526E9}"/>
    <dgm:cxn modelId="{C234B862-3B9E-44AD-99B0-C6C7FD011F40}" srcId="{82E6313B-2582-4267-B4F2-D958F39B4ED8}" destId="{C5B3ACAF-03F1-451E-9A8B-AED3E49A1359}" srcOrd="1" destOrd="0" parTransId="{1C7513AB-6BC5-4425-9E68-8B1C5128EA46}" sibTransId="{C6161C7B-0B12-4244-BA33-65587EED0657}"/>
    <dgm:cxn modelId="{7C9EB734-E483-42E6-A828-1CC8A1B28137}" type="presOf" srcId="{2C10751A-28AB-4D3E-A59A-3D347A06CB3D}" destId="{000CF95D-4379-43C8-B6E3-B0F13BEB96F9}" srcOrd="0" destOrd="0" presId="urn:microsoft.com/office/officeart/2005/8/layout/hierarchy3"/>
    <dgm:cxn modelId="{60A7C1E2-4F63-4EF7-A9D5-8356D5D58E0F}" type="presOf" srcId="{9B4C2072-50D5-4C06-A2F3-82EBC1A658E8}" destId="{A862E16A-6C83-411D-870D-A04CD339D52D}" srcOrd="0" destOrd="0" presId="urn:microsoft.com/office/officeart/2005/8/layout/hierarchy3"/>
    <dgm:cxn modelId="{2ED97239-2FBA-4A72-9CA3-DDF59F663FCB}" type="presOf" srcId="{E849EA5E-53AC-4619-AE6B-12113985821A}" destId="{6B881CA6-CE29-4A76-8F5D-0641385723B9}" srcOrd="0" destOrd="0" presId="urn:microsoft.com/office/officeart/2005/8/layout/hierarchy3"/>
    <dgm:cxn modelId="{BCC79943-465B-49AB-AB7D-22E1345AA40A}" type="presOf" srcId="{C5B3ACAF-03F1-451E-9A8B-AED3E49A1359}" destId="{C3C745B0-A2BC-41FE-A4A0-B9BD626D6475}" srcOrd="0" destOrd="0" presId="urn:microsoft.com/office/officeart/2005/8/layout/hierarchy3"/>
    <dgm:cxn modelId="{85C17543-D3CE-480C-93C4-50E6FF823790}" srcId="{E849EA5E-53AC-4619-AE6B-12113985821A}" destId="{E325F95F-F35C-4467-9FC5-5F9D2123FD10}" srcOrd="2" destOrd="0" parTransId="{06D22A51-DC57-4F86-B76E-B40E45282B35}" sibTransId="{B518375E-89FC-4744-89F4-3633BCAE986A}"/>
    <dgm:cxn modelId="{8C77156E-04C4-470D-81FB-3E3B6A9B94AA}" type="presOf" srcId="{51E189A9-0C62-490E-A66F-6FCF24E8EC2D}" destId="{34A542A8-7100-48B5-8D83-99D34DBAC4A4}" srcOrd="0" destOrd="0" presId="urn:microsoft.com/office/officeart/2005/8/layout/hierarchy3"/>
    <dgm:cxn modelId="{73F80D1D-8222-4C33-B352-2B4AA535269D}" srcId="{1BB84AC8-DEE2-4116-9942-5D489D2D7943}" destId="{4056BE76-78C7-4F1A-BE4B-CF82E9A1A4A1}" srcOrd="1" destOrd="0" parTransId="{9B4C2072-50D5-4C06-A2F3-82EBC1A658E8}" sibTransId="{C5C72155-EDB9-4A4E-BC98-7DEFF1563C95}"/>
    <dgm:cxn modelId="{95EC521D-EF14-4F56-9E06-39CD0CA406A3}" type="presOf" srcId="{E325F95F-F35C-4467-9FC5-5F9D2123FD10}" destId="{55CB7F10-3783-4147-BCFA-99D0C01886FC}" srcOrd="0" destOrd="0" presId="urn:microsoft.com/office/officeart/2005/8/layout/hierarchy3"/>
    <dgm:cxn modelId="{80797DF5-B3F8-47EF-8F4B-69F2BDF3FCBD}" type="presOf" srcId="{2680AE49-5FCE-4536-A366-D12BD01DEDF6}" destId="{A379BB8E-C3BD-4F1A-9166-C3F7F1D2EEE9}" srcOrd="0" destOrd="0" presId="urn:microsoft.com/office/officeart/2005/8/layout/hierarchy3"/>
    <dgm:cxn modelId="{993CEA2B-415C-474A-A8D7-BA8775DE5DAD}" srcId="{E849EA5E-53AC-4619-AE6B-12113985821A}" destId="{82E6313B-2582-4267-B4F2-D958F39B4ED8}" srcOrd="1" destOrd="0" parTransId="{95E122A3-00A2-410A-A3A2-609B619BE6B8}" sibTransId="{8A4EE9DB-2E47-4E03-A4C5-9C33DF4F42AB}"/>
    <dgm:cxn modelId="{9C9FF8FB-5A2E-46D0-B54E-698D5A965F11}" type="presOf" srcId="{E325F95F-F35C-4467-9FC5-5F9D2123FD10}" destId="{68066210-7E60-4D62-9B98-995D84169F45}" srcOrd="1" destOrd="0" presId="urn:microsoft.com/office/officeart/2005/8/layout/hierarchy3"/>
    <dgm:cxn modelId="{A38038F2-2B54-4201-9D21-2E2FBE5220AD}" srcId="{1BB84AC8-DEE2-4116-9942-5D489D2D7943}" destId="{2C10751A-28AB-4D3E-A59A-3D347A06CB3D}" srcOrd="0" destOrd="0" parTransId="{31D35880-091C-4F1D-A4BC-CE45A9F1458E}" sibTransId="{25008A54-8E87-4FBA-8DA8-1EB0912FB1C8}"/>
    <dgm:cxn modelId="{E0603600-3BB3-4863-A7B8-68CBC16F9FB7}" type="presParOf" srcId="{6B881CA6-CE29-4A76-8F5D-0641385723B9}" destId="{10A1B554-BF2B-4B3D-B57F-64F031D98EC3}" srcOrd="0" destOrd="0" presId="urn:microsoft.com/office/officeart/2005/8/layout/hierarchy3"/>
    <dgm:cxn modelId="{F25CAB7E-D164-4F71-9AFC-E8FB84FF0F7B}" type="presParOf" srcId="{10A1B554-BF2B-4B3D-B57F-64F031D98EC3}" destId="{A2B307A9-EF33-4DB1-9E24-754BF8C00C1C}" srcOrd="0" destOrd="0" presId="urn:microsoft.com/office/officeart/2005/8/layout/hierarchy3"/>
    <dgm:cxn modelId="{5DB90719-DF62-4164-88A2-F18E7B6A7016}" type="presParOf" srcId="{A2B307A9-EF33-4DB1-9E24-754BF8C00C1C}" destId="{481D127C-6DED-45B2-ADCF-4EB5C8BAD00F}" srcOrd="0" destOrd="0" presId="urn:microsoft.com/office/officeart/2005/8/layout/hierarchy3"/>
    <dgm:cxn modelId="{A9D32A38-EF51-471A-BF1F-27650185512A}" type="presParOf" srcId="{A2B307A9-EF33-4DB1-9E24-754BF8C00C1C}" destId="{70C49EEE-531F-4601-A60A-68D407BF6659}" srcOrd="1" destOrd="0" presId="urn:microsoft.com/office/officeart/2005/8/layout/hierarchy3"/>
    <dgm:cxn modelId="{1F480459-9B48-4917-BD39-23A56C5DE74A}" type="presParOf" srcId="{10A1B554-BF2B-4B3D-B57F-64F031D98EC3}" destId="{DB75F7DE-2D3F-4A89-8EDB-8BD8F1A1F3B0}" srcOrd="1" destOrd="0" presId="urn:microsoft.com/office/officeart/2005/8/layout/hierarchy3"/>
    <dgm:cxn modelId="{965117B1-42C6-48DF-97F3-95205D39E2B1}" type="presParOf" srcId="{DB75F7DE-2D3F-4A89-8EDB-8BD8F1A1F3B0}" destId="{AA2CA1CC-EDDD-4FED-AF29-1099823F770B}" srcOrd="0" destOrd="0" presId="urn:microsoft.com/office/officeart/2005/8/layout/hierarchy3"/>
    <dgm:cxn modelId="{55984F39-5343-4452-90E0-59F3DA08408F}" type="presParOf" srcId="{DB75F7DE-2D3F-4A89-8EDB-8BD8F1A1F3B0}" destId="{000CF95D-4379-43C8-B6E3-B0F13BEB96F9}" srcOrd="1" destOrd="0" presId="urn:microsoft.com/office/officeart/2005/8/layout/hierarchy3"/>
    <dgm:cxn modelId="{C91208D3-6882-461B-AF92-23EC65C14C6F}" type="presParOf" srcId="{DB75F7DE-2D3F-4A89-8EDB-8BD8F1A1F3B0}" destId="{A862E16A-6C83-411D-870D-A04CD339D52D}" srcOrd="2" destOrd="0" presId="urn:microsoft.com/office/officeart/2005/8/layout/hierarchy3"/>
    <dgm:cxn modelId="{4B70DBA7-3AD4-4000-959D-9B9A7F4AE19E}" type="presParOf" srcId="{DB75F7DE-2D3F-4A89-8EDB-8BD8F1A1F3B0}" destId="{649238DD-C060-4B0E-8777-9E2BC344BEE4}" srcOrd="3" destOrd="0" presId="urn:microsoft.com/office/officeart/2005/8/layout/hierarchy3"/>
    <dgm:cxn modelId="{C34DDAB3-72F8-4B34-8A1F-FFD7DFDA2396}" type="presParOf" srcId="{6B881CA6-CE29-4A76-8F5D-0641385723B9}" destId="{2CC0AE3D-7533-49C8-9D21-C29ECE8B63F9}" srcOrd="1" destOrd="0" presId="urn:microsoft.com/office/officeart/2005/8/layout/hierarchy3"/>
    <dgm:cxn modelId="{4E70F6BA-E8A1-469D-AAE7-428A7117A4BA}" type="presParOf" srcId="{2CC0AE3D-7533-49C8-9D21-C29ECE8B63F9}" destId="{CA2E5A2D-B0B3-4B58-B134-0E82BDFCA064}" srcOrd="0" destOrd="0" presId="urn:microsoft.com/office/officeart/2005/8/layout/hierarchy3"/>
    <dgm:cxn modelId="{36CDB28B-11CE-49DE-B2F4-224A1B4CB72E}" type="presParOf" srcId="{CA2E5A2D-B0B3-4B58-B134-0E82BDFCA064}" destId="{FA5DC091-D872-4936-B3DD-14EC394BB336}" srcOrd="0" destOrd="0" presId="urn:microsoft.com/office/officeart/2005/8/layout/hierarchy3"/>
    <dgm:cxn modelId="{8F133979-EB1B-478F-A636-612BDC4B5370}" type="presParOf" srcId="{CA2E5A2D-B0B3-4B58-B134-0E82BDFCA064}" destId="{D33224CF-5FE2-48BB-89D2-1A39EADB4BB2}" srcOrd="1" destOrd="0" presId="urn:microsoft.com/office/officeart/2005/8/layout/hierarchy3"/>
    <dgm:cxn modelId="{6424CB8D-4BE5-4CD3-AC76-C69B38C115D9}" type="presParOf" srcId="{2CC0AE3D-7533-49C8-9D21-C29ECE8B63F9}" destId="{004366A4-FDDD-4FAB-BB81-13F331DE6B73}" srcOrd="1" destOrd="0" presId="urn:microsoft.com/office/officeart/2005/8/layout/hierarchy3"/>
    <dgm:cxn modelId="{6C3D427F-0ADB-485B-B004-E419D202E404}" type="presParOf" srcId="{004366A4-FDDD-4FAB-BB81-13F331DE6B73}" destId="{E1214030-8404-4EA0-AF65-F045949E252A}" srcOrd="0" destOrd="0" presId="urn:microsoft.com/office/officeart/2005/8/layout/hierarchy3"/>
    <dgm:cxn modelId="{9E4F5D24-9011-4521-B483-E85E116394BA}" type="presParOf" srcId="{004366A4-FDDD-4FAB-BB81-13F331DE6B73}" destId="{2E2A3C1D-2984-47BB-8EB4-01CD6E8ED947}" srcOrd="1" destOrd="0" presId="urn:microsoft.com/office/officeart/2005/8/layout/hierarchy3"/>
    <dgm:cxn modelId="{C306D431-67E6-4A0A-BCAE-926ED6E252AC}" type="presParOf" srcId="{004366A4-FDDD-4FAB-BB81-13F331DE6B73}" destId="{9BDC641F-1C2C-45DA-9710-572AA7B6438D}" srcOrd="2" destOrd="0" presId="urn:microsoft.com/office/officeart/2005/8/layout/hierarchy3"/>
    <dgm:cxn modelId="{D79F29FB-BDC1-48CD-A09E-49BF0C87AB9F}" type="presParOf" srcId="{004366A4-FDDD-4FAB-BB81-13F331DE6B73}" destId="{C3C745B0-A2BC-41FE-A4A0-B9BD626D6475}" srcOrd="3" destOrd="0" presId="urn:microsoft.com/office/officeart/2005/8/layout/hierarchy3"/>
    <dgm:cxn modelId="{3AB53B3E-9CD4-473C-8CD7-FAC235C3D3EF}" type="presParOf" srcId="{6B881CA6-CE29-4A76-8F5D-0641385723B9}" destId="{003B6E7A-2BD0-4928-84D4-6C5C645292DD}" srcOrd="2" destOrd="0" presId="urn:microsoft.com/office/officeart/2005/8/layout/hierarchy3"/>
    <dgm:cxn modelId="{23F5FF93-DAC9-4790-9DA7-253FD3E84032}" type="presParOf" srcId="{003B6E7A-2BD0-4928-84D4-6C5C645292DD}" destId="{D2D8A64C-149E-47AA-8B47-3B08263EEBAE}" srcOrd="0" destOrd="0" presId="urn:microsoft.com/office/officeart/2005/8/layout/hierarchy3"/>
    <dgm:cxn modelId="{93546BC3-4DD6-4188-8E70-6B4E1DB025CE}" type="presParOf" srcId="{D2D8A64C-149E-47AA-8B47-3B08263EEBAE}" destId="{55CB7F10-3783-4147-BCFA-99D0C01886FC}" srcOrd="0" destOrd="0" presId="urn:microsoft.com/office/officeart/2005/8/layout/hierarchy3"/>
    <dgm:cxn modelId="{9B143430-451C-49B4-8C17-C6F114A5DFCE}" type="presParOf" srcId="{D2D8A64C-149E-47AA-8B47-3B08263EEBAE}" destId="{68066210-7E60-4D62-9B98-995D84169F45}" srcOrd="1" destOrd="0" presId="urn:microsoft.com/office/officeart/2005/8/layout/hierarchy3"/>
    <dgm:cxn modelId="{4AC6BBE5-F2AF-4A77-A232-74131756E00B}" type="presParOf" srcId="{003B6E7A-2BD0-4928-84D4-6C5C645292DD}" destId="{DFE5A39E-733D-4A47-82E7-A2111AAE9047}" srcOrd="1" destOrd="0" presId="urn:microsoft.com/office/officeart/2005/8/layout/hierarchy3"/>
    <dgm:cxn modelId="{F214AEF7-2000-46D2-918F-1A40E16760A0}" type="presParOf" srcId="{DFE5A39E-733D-4A47-82E7-A2111AAE9047}" destId="{A379BB8E-C3BD-4F1A-9166-C3F7F1D2EEE9}" srcOrd="0" destOrd="0" presId="urn:microsoft.com/office/officeart/2005/8/layout/hierarchy3"/>
    <dgm:cxn modelId="{1DDDEBC2-2717-47CD-A358-5620546890AF}" type="presParOf" srcId="{DFE5A39E-733D-4A47-82E7-A2111AAE9047}" destId="{52C89007-C6EB-4B59-B3AF-367DE3382D2D}" srcOrd="1" destOrd="0" presId="urn:microsoft.com/office/officeart/2005/8/layout/hierarchy3"/>
    <dgm:cxn modelId="{7018944C-38F9-4431-B014-6E96200164EC}" type="presParOf" srcId="{DFE5A39E-733D-4A47-82E7-A2111AAE9047}" destId="{34A542A8-7100-48B5-8D83-99D34DBAC4A4}" srcOrd="2" destOrd="0" presId="urn:microsoft.com/office/officeart/2005/8/layout/hierarchy3"/>
    <dgm:cxn modelId="{F8458BB7-36FD-423B-87C3-F161DD4B7E39}" type="presParOf" srcId="{DFE5A39E-733D-4A47-82E7-A2111AAE9047}" destId="{87DBA159-33A7-4DB2-AD5E-5A657E82BB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D127C-6DED-45B2-ADCF-4EB5C8BAD00F}">
      <dsp:nvSpPr>
        <dsp:cNvPr id="0" name=""/>
        <dsp:cNvSpPr/>
      </dsp:nvSpPr>
      <dsp:spPr>
        <a:xfrm>
          <a:off x="419759" y="1099"/>
          <a:ext cx="2216328" cy="1108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Day One</a:t>
          </a:r>
          <a:endParaRPr lang="en-US" sz="3500" kern="1200"/>
        </a:p>
      </dsp:txBody>
      <dsp:txXfrm>
        <a:off x="452216" y="33556"/>
        <a:ext cx="2151414" cy="1043250"/>
      </dsp:txXfrm>
    </dsp:sp>
    <dsp:sp modelId="{AA2CA1CC-EDDD-4FED-AF29-1099823F770B}">
      <dsp:nvSpPr>
        <dsp:cNvPr id="0" name=""/>
        <dsp:cNvSpPr/>
      </dsp:nvSpPr>
      <dsp:spPr>
        <a:xfrm>
          <a:off x="641392" y="1109263"/>
          <a:ext cx="221632" cy="831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123"/>
              </a:lnTo>
              <a:lnTo>
                <a:pt x="221632" y="831123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CF95D-4379-43C8-B6E3-B0F13BEB96F9}">
      <dsp:nvSpPr>
        <dsp:cNvPr id="0" name=""/>
        <dsp:cNvSpPr/>
      </dsp:nvSpPr>
      <dsp:spPr>
        <a:xfrm>
          <a:off x="863024" y="1386304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Maya Ruiz</a:t>
          </a:r>
          <a:endParaRPr lang="en-US" sz="2400" kern="1200"/>
        </a:p>
      </dsp:txBody>
      <dsp:txXfrm>
        <a:off x="895481" y="1418761"/>
        <a:ext cx="1708148" cy="1043250"/>
      </dsp:txXfrm>
    </dsp:sp>
    <dsp:sp modelId="{A862E16A-6C83-411D-870D-A04CD339D52D}">
      <dsp:nvSpPr>
        <dsp:cNvPr id="0" name=""/>
        <dsp:cNvSpPr/>
      </dsp:nvSpPr>
      <dsp:spPr>
        <a:xfrm>
          <a:off x="641392" y="1109263"/>
          <a:ext cx="221632" cy="2216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8"/>
              </a:lnTo>
              <a:lnTo>
                <a:pt x="221632" y="22163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238DD-C060-4B0E-8777-9E2BC344BEE4}">
      <dsp:nvSpPr>
        <dsp:cNvPr id="0" name=""/>
        <dsp:cNvSpPr/>
      </dsp:nvSpPr>
      <dsp:spPr>
        <a:xfrm>
          <a:off x="863024" y="2771509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282838"/>
              <a:satOff val="1285"/>
              <a:lumOff val="-149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Human Resources Director</a:t>
          </a:r>
          <a:endParaRPr lang="en-US" sz="2400" kern="1200"/>
        </a:p>
      </dsp:txBody>
      <dsp:txXfrm>
        <a:off x="895481" y="2803966"/>
        <a:ext cx="1708148" cy="1043250"/>
      </dsp:txXfrm>
    </dsp:sp>
    <dsp:sp modelId="{FA5DC091-D872-4936-B3DD-14EC394BB336}">
      <dsp:nvSpPr>
        <dsp:cNvPr id="0" name=""/>
        <dsp:cNvSpPr/>
      </dsp:nvSpPr>
      <dsp:spPr>
        <a:xfrm>
          <a:off x="3190169" y="1099"/>
          <a:ext cx="2216328" cy="1108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707096"/>
                <a:satOff val="3212"/>
                <a:lumOff val="-3725"/>
                <a:alphaOff val="0"/>
                <a:tint val="96000"/>
                <a:lumMod val="100000"/>
              </a:schemeClr>
            </a:gs>
            <a:gs pos="78000">
              <a:schemeClr val="accent3">
                <a:hueOff val="-707096"/>
                <a:satOff val="3212"/>
                <a:lumOff val="-372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Day Two</a:t>
          </a:r>
          <a:endParaRPr lang="en-US" sz="3500" kern="1200"/>
        </a:p>
      </dsp:txBody>
      <dsp:txXfrm>
        <a:off x="3222626" y="33556"/>
        <a:ext cx="2151414" cy="1043250"/>
      </dsp:txXfrm>
    </dsp:sp>
    <dsp:sp modelId="{E1214030-8404-4EA0-AF65-F045949E252A}">
      <dsp:nvSpPr>
        <dsp:cNvPr id="0" name=""/>
        <dsp:cNvSpPr/>
      </dsp:nvSpPr>
      <dsp:spPr>
        <a:xfrm>
          <a:off x="3411802" y="1109263"/>
          <a:ext cx="221632" cy="831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123"/>
              </a:lnTo>
              <a:lnTo>
                <a:pt x="221632" y="831123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A3C1D-2984-47BB-8EB4-01CD6E8ED947}">
      <dsp:nvSpPr>
        <dsp:cNvPr id="0" name=""/>
        <dsp:cNvSpPr/>
      </dsp:nvSpPr>
      <dsp:spPr>
        <a:xfrm>
          <a:off x="3633435" y="1386304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565677"/>
              <a:satOff val="2570"/>
              <a:lumOff val="-298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David Jensen</a:t>
          </a:r>
          <a:endParaRPr lang="en-US" sz="2400" kern="1200"/>
        </a:p>
      </dsp:txBody>
      <dsp:txXfrm>
        <a:off x="3665892" y="1418761"/>
        <a:ext cx="1708148" cy="1043250"/>
      </dsp:txXfrm>
    </dsp:sp>
    <dsp:sp modelId="{9BDC641F-1C2C-45DA-9710-572AA7B6438D}">
      <dsp:nvSpPr>
        <dsp:cNvPr id="0" name=""/>
        <dsp:cNvSpPr/>
      </dsp:nvSpPr>
      <dsp:spPr>
        <a:xfrm>
          <a:off x="3411802" y="1109263"/>
          <a:ext cx="221632" cy="2216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8"/>
              </a:lnTo>
              <a:lnTo>
                <a:pt x="221632" y="22163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745B0-A2BC-41FE-A4A0-B9BD626D6475}">
      <dsp:nvSpPr>
        <dsp:cNvPr id="0" name=""/>
        <dsp:cNvSpPr/>
      </dsp:nvSpPr>
      <dsp:spPr>
        <a:xfrm>
          <a:off x="3633435" y="2771509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848515"/>
              <a:satOff val="3855"/>
              <a:lumOff val="-447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Park Operations Director</a:t>
          </a:r>
          <a:endParaRPr lang="en-US" sz="2400" kern="1200"/>
        </a:p>
      </dsp:txBody>
      <dsp:txXfrm>
        <a:off x="3665892" y="2803966"/>
        <a:ext cx="1708148" cy="1043250"/>
      </dsp:txXfrm>
    </dsp:sp>
    <dsp:sp modelId="{55CB7F10-3783-4147-BCFA-99D0C01886FC}">
      <dsp:nvSpPr>
        <dsp:cNvPr id="0" name=""/>
        <dsp:cNvSpPr/>
      </dsp:nvSpPr>
      <dsp:spPr>
        <a:xfrm>
          <a:off x="5960580" y="1099"/>
          <a:ext cx="2216328" cy="1108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414192"/>
                <a:satOff val="6425"/>
                <a:lumOff val="-7451"/>
                <a:alphaOff val="0"/>
                <a:tint val="96000"/>
                <a:lumMod val="100000"/>
              </a:schemeClr>
            </a:gs>
            <a:gs pos="78000">
              <a:schemeClr val="accent3">
                <a:hueOff val="-1414192"/>
                <a:satOff val="6425"/>
                <a:lumOff val="-745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Day Three</a:t>
          </a:r>
          <a:endParaRPr lang="en-US" sz="3500" kern="1200"/>
        </a:p>
      </dsp:txBody>
      <dsp:txXfrm>
        <a:off x="5993037" y="33556"/>
        <a:ext cx="2151414" cy="1043250"/>
      </dsp:txXfrm>
    </dsp:sp>
    <dsp:sp modelId="{A379BB8E-C3BD-4F1A-9166-C3F7F1D2EEE9}">
      <dsp:nvSpPr>
        <dsp:cNvPr id="0" name=""/>
        <dsp:cNvSpPr/>
      </dsp:nvSpPr>
      <dsp:spPr>
        <a:xfrm>
          <a:off x="6182213" y="1109263"/>
          <a:ext cx="221632" cy="831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123"/>
              </a:lnTo>
              <a:lnTo>
                <a:pt x="221632" y="831123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89007-C6EB-4B59-B3AF-367DE3382D2D}">
      <dsp:nvSpPr>
        <dsp:cNvPr id="0" name=""/>
        <dsp:cNvSpPr/>
      </dsp:nvSpPr>
      <dsp:spPr>
        <a:xfrm>
          <a:off x="6403846" y="1386304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1131354"/>
              <a:satOff val="5140"/>
              <a:lumOff val="-596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Ken Lee</a:t>
          </a:r>
          <a:endParaRPr lang="en-US" sz="2400" kern="1200"/>
        </a:p>
      </dsp:txBody>
      <dsp:txXfrm>
        <a:off x="6436303" y="1418761"/>
        <a:ext cx="1708148" cy="1043250"/>
      </dsp:txXfrm>
    </dsp:sp>
    <dsp:sp modelId="{34A542A8-7100-48B5-8D83-99D34DBAC4A4}">
      <dsp:nvSpPr>
        <dsp:cNvPr id="0" name=""/>
        <dsp:cNvSpPr/>
      </dsp:nvSpPr>
      <dsp:spPr>
        <a:xfrm>
          <a:off x="6182213" y="1109263"/>
          <a:ext cx="221632" cy="2216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8"/>
              </a:lnTo>
              <a:lnTo>
                <a:pt x="221632" y="22163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BA159-33A7-4DB2-AD5E-5A657E82BB78}">
      <dsp:nvSpPr>
        <dsp:cNvPr id="0" name=""/>
        <dsp:cNvSpPr/>
      </dsp:nvSpPr>
      <dsp:spPr>
        <a:xfrm>
          <a:off x="6403846" y="2771509"/>
          <a:ext cx="1773062" cy="110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1414192"/>
              <a:satOff val="6425"/>
              <a:lumOff val="-745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Safety Director</a:t>
          </a:r>
          <a:endParaRPr lang="en-US" sz="2400" kern="1200"/>
        </a:p>
      </dsp:txBody>
      <dsp:txXfrm>
        <a:off x="6436303" y="2803966"/>
        <a:ext cx="1708148" cy="104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FB1DA-FCCE-47C0-A407-14D37DD6D970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2G_Orientation_solution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E9A3D-F672-434B-A06C-D6D81C1EB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1585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DEB33-A602-4352-966E-B1FDCEFA7C81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2G_Orientation_solution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766FC-30D0-4C5B-AA7F-5B5153539F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0431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F9CE366-6716-4D92-B33B-9608486D14CF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2G_Orientation_solution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66FC-30D0-4C5B-AA7F-5B5153539F4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1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66FC-30D0-4C5B-AA7F-5B5153539F4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1EEECA1-DB38-4130-9A13-BCDD60BBD902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2G_Orientation_solution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37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66FC-30D0-4C5B-AA7F-5B5153539F4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50F8226-6904-44DF-8247-0E78357FE30A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2G_Orientation_solution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7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41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2040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9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1223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26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885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652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041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0721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566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285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395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936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729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8917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0AC62-E1C0-4AE5-A698-82AABA5C2E10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1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  <p:sldLayoutId id="2147483957" r:id="rId15"/>
    <p:sldLayoutId id="2147483958" r:id="rId16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1395" y="2301049"/>
            <a:ext cx="6226003" cy="1646302"/>
          </a:xfrm>
        </p:spPr>
        <p:txBody>
          <a:bodyPr/>
          <a:lstStyle/>
          <a:p>
            <a:r>
              <a:rPr lang="en-US" sz="3800" dirty="0" smtClean="0"/>
              <a:t>Welcome </a:t>
            </a:r>
            <a:r>
              <a:rPr lang="en-US" sz="3800" dirty="0" smtClean="0"/>
              <a:t>to Sensation Park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1395" y="4389790"/>
            <a:ext cx="6226004" cy="10968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Employee Orientation</a:t>
            </a:r>
            <a:endParaRPr lang="en-US" sz="240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5"/>
          <a:stretch/>
        </p:blipFill>
        <p:spPr>
          <a:xfrm>
            <a:off x="1524000" y="1524000"/>
            <a:ext cx="1686337" cy="32004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7666" y="1752600"/>
            <a:ext cx="8596668" cy="3403600"/>
          </a:xfr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i="1" dirty="0">
                <a:ln w="0"/>
                <a:solidFill>
                  <a:schemeClr val="tx1"/>
                </a:solidFill>
              </a:rPr>
              <a:t>Our goal is to ensure that all employees of </a:t>
            </a:r>
            <a:r>
              <a:rPr lang="en-US" sz="2800" b="1" i="1" dirty="0" smtClean="0">
                <a:ln w="0"/>
                <a:solidFill>
                  <a:schemeClr val="tx1"/>
                </a:solidFill>
              </a:rPr>
              <a:t>Sensation Park Entertainment Group </a:t>
            </a:r>
            <a:r>
              <a:rPr lang="en-US" sz="2800" b="1" i="1" dirty="0">
                <a:ln w="0"/>
                <a:solidFill>
                  <a:schemeClr val="tx1"/>
                </a:solidFill>
              </a:rPr>
              <a:t>are aware of our mission, values, and safety practices.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Schedule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3938079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Schedule Details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Day One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Human Resources overview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Overview of company history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Employee benefits and payroll overview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Day Two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Park tour including ride safety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Training seminars specific to employee job classification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Supervisor meetings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7666" y="609600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Day Three—Park Safety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77334" y="2053734"/>
            <a:ext cx="5266266" cy="3880772"/>
          </a:xfrm>
        </p:spPr>
        <p:txBody>
          <a:bodyPr>
            <a:normAutofit/>
          </a:bodyPr>
          <a:lstStyle/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First aid training</a:t>
            </a:r>
          </a:p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Emergency response</a:t>
            </a:r>
          </a:p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CPR</a:t>
            </a:r>
          </a:p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Fire alarms and evacuations</a:t>
            </a:r>
          </a:p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Lost children procedures</a:t>
            </a:r>
          </a:p>
          <a:p>
            <a:pPr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Notification process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054" y="2165350"/>
            <a:ext cx="3176016" cy="3657600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3116659" y="6488668"/>
            <a:ext cx="5958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employees will be tested on park safety procedures!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2438400" y="685800"/>
            <a:ext cx="7315200" cy="5486400"/>
          </a:xfrm>
          <a:prstGeom prst="diamond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Sensation Park Entertainment Group Welcomes You!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4874498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2009-03-01T16:44:11Z</outs:dateTime>
      <outs:isPinned>true</outs:isPinned>
    </outs:relatedDate>
    <outs:relatedDate>
      <outs:type>2</outs:type>
      <outs:displayName>Created</outs:displayName>
      <outs:dateTime>2009-02-07T22:41:53Z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9F7793F-B3F3-4306-807B-8754509D253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129</Words>
  <Application>Microsoft Office PowerPoint</Application>
  <PresentationFormat>Widescreen</PresentationFormat>
  <Paragraphs>40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Wingdings 3</vt:lpstr>
      <vt:lpstr>Facet</vt:lpstr>
      <vt:lpstr>Welcome to Sensation Park</vt:lpstr>
      <vt:lpstr>Our goal is to ensure that all employees of Sensation Park Entertainment Group are aware of our mission, values, and safety practices. </vt:lpstr>
      <vt:lpstr>Schedule</vt:lpstr>
      <vt:lpstr>Schedule Details</vt:lpstr>
      <vt:lpstr>Day Three—Park Safety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Course, Section #</dc:subject>
  <dc:creator>GO! Series</dc:creator>
  <cp:keywords>orientation</cp:keywords>
  <cp:lastModifiedBy>Firstname Lastname</cp:lastModifiedBy>
  <cp:revision>35</cp:revision>
  <dcterms:created xsi:type="dcterms:W3CDTF">2009-02-07T22:41:53Z</dcterms:created>
  <dcterms:modified xsi:type="dcterms:W3CDTF">2012-11-28T22:34:19Z</dcterms:modified>
</cp:coreProperties>
</file>