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2"/>
  </p:sldMasterIdLst>
  <p:notesMasterIdLst>
    <p:notesMasterId r:id="rId7"/>
  </p:notesMasterIdLst>
  <p:handoutMasterIdLst>
    <p:handoutMasterId r:id="rId8"/>
  </p:handoutMasterIdLst>
  <p:sldIdLst>
    <p:sldId id="256" r:id="rId3"/>
    <p:sldId id="257" r:id="rId4"/>
    <p:sldId id="258" r:id="rId5"/>
    <p:sldId id="259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1176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749BF41-9BD4-4D8C-B690-5D3123BE2046}" type="doc">
      <dgm:prSet loTypeId="urn:microsoft.com/office/officeart/2005/8/layout/list1" loCatId="list" qsTypeId="urn:microsoft.com/office/officeart/2005/8/quickstyle/simple1" qsCatId="simple" csTypeId="urn:microsoft.com/office/officeart/2005/8/colors/colorful1" csCatId="colorful"/>
      <dgm:spPr/>
      <dgm:t>
        <a:bodyPr/>
        <a:lstStyle/>
        <a:p>
          <a:endParaRPr lang="en-US"/>
        </a:p>
      </dgm:t>
    </dgm:pt>
    <dgm:pt modelId="{4DD7F284-A6F6-4D22-9668-2DD609B9A7BF}">
      <dgm:prSet/>
      <dgm:spPr/>
      <dgm:t>
        <a:bodyPr/>
        <a:lstStyle/>
        <a:p>
          <a:pPr rtl="0"/>
          <a:r>
            <a:rPr lang="en-US" b="0" i="0" smtClean="0"/>
            <a:t>Numerous positions available</a:t>
          </a:r>
          <a:endParaRPr lang="en-US"/>
        </a:p>
      </dgm:t>
    </dgm:pt>
    <dgm:pt modelId="{0AC9D75F-DFEF-407D-8A9D-9F7650E8D5D4}" type="parTrans" cxnId="{D6879EC2-101F-4452-9C4D-C0D738BE87D8}">
      <dgm:prSet/>
      <dgm:spPr/>
      <dgm:t>
        <a:bodyPr/>
        <a:lstStyle/>
        <a:p>
          <a:endParaRPr lang="en-US"/>
        </a:p>
      </dgm:t>
    </dgm:pt>
    <dgm:pt modelId="{C8D42AC8-7EB3-4931-96B8-BF97D2675604}" type="sibTrans" cxnId="{D6879EC2-101F-4452-9C4D-C0D738BE87D8}">
      <dgm:prSet/>
      <dgm:spPr/>
      <dgm:t>
        <a:bodyPr/>
        <a:lstStyle/>
        <a:p>
          <a:endParaRPr lang="en-US"/>
        </a:p>
      </dgm:t>
    </dgm:pt>
    <dgm:pt modelId="{21C7AF9E-9435-4FF7-A3C9-100B7F8E1DA8}">
      <dgm:prSet/>
      <dgm:spPr/>
      <dgm:t>
        <a:bodyPr/>
        <a:lstStyle/>
        <a:p>
          <a:pPr rtl="0"/>
          <a:r>
            <a:rPr lang="en-US" b="0" i="0" smtClean="0"/>
            <a:t>Entry level and supervisory</a:t>
          </a:r>
          <a:endParaRPr lang="en-US"/>
        </a:p>
      </dgm:t>
    </dgm:pt>
    <dgm:pt modelId="{AC17F5CF-715A-4E40-9A83-E8859DE9D8E1}" type="parTrans" cxnId="{C0612AF7-E75B-44DF-A5AF-EDAA4A232366}">
      <dgm:prSet/>
      <dgm:spPr/>
      <dgm:t>
        <a:bodyPr/>
        <a:lstStyle/>
        <a:p>
          <a:endParaRPr lang="en-US"/>
        </a:p>
      </dgm:t>
    </dgm:pt>
    <dgm:pt modelId="{7EB4F9DE-A428-4498-A4F0-CEDF87E44B5D}" type="sibTrans" cxnId="{C0612AF7-E75B-44DF-A5AF-EDAA4A232366}">
      <dgm:prSet/>
      <dgm:spPr/>
      <dgm:t>
        <a:bodyPr/>
        <a:lstStyle/>
        <a:p>
          <a:endParaRPr lang="en-US"/>
        </a:p>
      </dgm:t>
    </dgm:pt>
    <dgm:pt modelId="{B216483B-E407-473A-8370-FC70DF46FF74}">
      <dgm:prSet/>
      <dgm:spPr/>
      <dgm:t>
        <a:bodyPr/>
        <a:lstStyle/>
        <a:p>
          <a:pPr rtl="0"/>
          <a:r>
            <a:rPr lang="en-US" b="0" i="0" smtClean="0"/>
            <a:t>Competitive wages</a:t>
          </a:r>
          <a:endParaRPr lang="en-US"/>
        </a:p>
      </dgm:t>
    </dgm:pt>
    <dgm:pt modelId="{71CB865F-B5D6-46D1-B9CF-90E7B996C409}" type="parTrans" cxnId="{41CACD7E-9F31-4E15-9020-93AD0D70CFBC}">
      <dgm:prSet/>
      <dgm:spPr/>
      <dgm:t>
        <a:bodyPr/>
        <a:lstStyle/>
        <a:p>
          <a:endParaRPr lang="en-US"/>
        </a:p>
      </dgm:t>
    </dgm:pt>
    <dgm:pt modelId="{B5A905E3-C1EB-44A5-9114-EF87FE5E62AC}" type="sibTrans" cxnId="{41CACD7E-9F31-4E15-9020-93AD0D70CFBC}">
      <dgm:prSet/>
      <dgm:spPr/>
      <dgm:t>
        <a:bodyPr/>
        <a:lstStyle/>
        <a:p>
          <a:endParaRPr lang="en-US"/>
        </a:p>
      </dgm:t>
    </dgm:pt>
    <dgm:pt modelId="{D910C56F-0620-466F-BBF5-5536D58A2A55}">
      <dgm:prSet/>
      <dgm:spPr/>
      <dgm:t>
        <a:bodyPr/>
        <a:lstStyle/>
        <a:p>
          <a:pPr rtl="0"/>
          <a:r>
            <a:rPr lang="en-US" b="0" i="0" smtClean="0"/>
            <a:t>Based on experience and education</a:t>
          </a:r>
          <a:endParaRPr lang="en-US"/>
        </a:p>
      </dgm:t>
    </dgm:pt>
    <dgm:pt modelId="{04A4C79B-DA9E-4513-9CE0-8EEDF728F439}" type="parTrans" cxnId="{108A6626-6B40-46CD-B445-1D054CC62B23}">
      <dgm:prSet/>
      <dgm:spPr/>
      <dgm:t>
        <a:bodyPr/>
        <a:lstStyle/>
        <a:p>
          <a:endParaRPr lang="en-US"/>
        </a:p>
      </dgm:t>
    </dgm:pt>
    <dgm:pt modelId="{6690AC75-2329-4346-9B5A-0AAB1FB7CBB2}" type="sibTrans" cxnId="{108A6626-6B40-46CD-B445-1D054CC62B23}">
      <dgm:prSet/>
      <dgm:spPr/>
      <dgm:t>
        <a:bodyPr/>
        <a:lstStyle/>
        <a:p>
          <a:endParaRPr lang="en-US"/>
        </a:p>
      </dgm:t>
    </dgm:pt>
    <dgm:pt modelId="{A3809769-42B7-4D32-987E-0EB87C3A6CC7}">
      <dgm:prSet/>
      <dgm:spPr/>
      <dgm:t>
        <a:bodyPr/>
        <a:lstStyle/>
        <a:p>
          <a:pPr rtl="0"/>
          <a:r>
            <a:rPr lang="en-US" b="0" i="0" smtClean="0"/>
            <a:t>Flexible hours</a:t>
          </a:r>
          <a:endParaRPr lang="en-US"/>
        </a:p>
      </dgm:t>
    </dgm:pt>
    <dgm:pt modelId="{3350FEE9-D825-4A96-B325-466B07092B51}" type="parTrans" cxnId="{9FB91780-61FE-41C2-B932-342B53917C9E}">
      <dgm:prSet/>
      <dgm:spPr/>
      <dgm:t>
        <a:bodyPr/>
        <a:lstStyle/>
        <a:p>
          <a:endParaRPr lang="en-US"/>
        </a:p>
      </dgm:t>
    </dgm:pt>
    <dgm:pt modelId="{9D331374-359C-4DB3-9D50-84AB86A2461E}" type="sibTrans" cxnId="{9FB91780-61FE-41C2-B932-342B53917C9E}">
      <dgm:prSet/>
      <dgm:spPr/>
      <dgm:t>
        <a:bodyPr/>
        <a:lstStyle/>
        <a:p>
          <a:endParaRPr lang="en-US"/>
        </a:p>
      </dgm:t>
    </dgm:pt>
    <dgm:pt modelId="{AF41B353-2111-4135-9F1A-179E5B6ED1CC}">
      <dgm:prSet/>
      <dgm:spPr/>
      <dgm:t>
        <a:bodyPr/>
        <a:lstStyle/>
        <a:p>
          <a:pPr rtl="0"/>
          <a:r>
            <a:rPr lang="en-US" b="0" i="0" smtClean="0"/>
            <a:t>Morning, afternoon, and evening shifts</a:t>
          </a:r>
          <a:endParaRPr lang="en-US"/>
        </a:p>
      </dgm:t>
    </dgm:pt>
    <dgm:pt modelId="{9F83814A-C255-4D58-83EB-34330C513F9E}" type="parTrans" cxnId="{31D954EE-4ECE-40DF-987A-D61E4354E904}">
      <dgm:prSet/>
      <dgm:spPr/>
      <dgm:t>
        <a:bodyPr/>
        <a:lstStyle/>
        <a:p>
          <a:endParaRPr lang="en-US"/>
        </a:p>
      </dgm:t>
    </dgm:pt>
    <dgm:pt modelId="{62273B50-EBAE-45AC-9B0A-530BE3BB7962}" type="sibTrans" cxnId="{31D954EE-4ECE-40DF-987A-D61E4354E904}">
      <dgm:prSet/>
      <dgm:spPr/>
      <dgm:t>
        <a:bodyPr/>
        <a:lstStyle/>
        <a:p>
          <a:endParaRPr lang="en-US"/>
        </a:p>
      </dgm:t>
    </dgm:pt>
    <dgm:pt modelId="{C1215FF3-C40C-4351-A2AB-80DA79BA01C3}" type="pres">
      <dgm:prSet presAssocID="{F749BF41-9BD4-4D8C-B690-5D3123BE2046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A148D900-3CBF-4221-A622-E89EB9A76221}" type="pres">
      <dgm:prSet presAssocID="{4DD7F284-A6F6-4D22-9668-2DD609B9A7BF}" presName="parentLin" presStyleCnt="0"/>
      <dgm:spPr/>
    </dgm:pt>
    <dgm:pt modelId="{EDE56045-6B0A-4865-AFAC-2308B864E9AA}" type="pres">
      <dgm:prSet presAssocID="{4DD7F284-A6F6-4D22-9668-2DD609B9A7BF}" presName="parentLeftMargin" presStyleLbl="node1" presStyleIdx="0" presStyleCnt="3"/>
      <dgm:spPr/>
      <dgm:t>
        <a:bodyPr/>
        <a:lstStyle/>
        <a:p>
          <a:endParaRPr lang="en-US"/>
        </a:p>
      </dgm:t>
    </dgm:pt>
    <dgm:pt modelId="{86062F3A-22CC-4877-9A8A-E6DAB2C5B6E9}" type="pres">
      <dgm:prSet presAssocID="{4DD7F284-A6F6-4D22-9668-2DD609B9A7BF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1C31A46-3E41-4E90-BA48-7C104444C4BA}" type="pres">
      <dgm:prSet presAssocID="{4DD7F284-A6F6-4D22-9668-2DD609B9A7BF}" presName="negativeSpace" presStyleCnt="0"/>
      <dgm:spPr/>
    </dgm:pt>
    <dgm:pt modelId="{D803122B-998D-4C28-8041-E401B1064209}" type="pres">
      <dgm:prSet presAssocID="{4DD7F284-A6F6-4D22-9668-2DD609B9A7BF}" presName="childText" presStyleLbl="conFgAcc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5E3460F-5AC0-49D3-B9D2-AACBC85B1D45}" type="pres">
      <dgm:prSet presAssocID="{C8D42AC8-7EB3-4931-96B8-BF97D2675604}" presName="spaceBetweenRectangles" presStyleCnt="0"/>
      <dgm:spPr/>
    </dgm:pt>
    <dgm:pt modelId="{E6BFF6E2-8103-4141-8E82-D73870B18F27}" type="pres">
      <dgm:prSet presAssocID="{B216483B-E407-473A-8370-FC70DF46FF74}" presName="parentLin" presStyleCnt="0"/>
      <dgm:spPr/>
    </dgm:pt>
    <dgm:pt modelId="{34BEE47C-BF3F-4DA4-95F7-072334158168}" type="pres">
      <dgm:prSet presAssocID="{B216483B-E407-473A-8370-FC70DF46FF74}" presName="parentLeftMargin" presStyleLbl="node1" presStyleIdx="0" presStyleCnt="3"/>
      <dgm:spPr/>
      <dgm:t>
        <a:bodyPr/>
        <a:lstStyle/>
        <a:p>
          <a:endParaRPr lang="en-US"/>
        </a:p>
      </dgm:t>
    </dgm:pt>
    <dgm:pt modelId="{D1477F73-9F3E-42F5-85CE-2AE9C2B6B8CB}" type="pres">
      <dgm:prSet presAssocID="{B216483B-E407-473A-8370-FC70DF46FF74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DC84DB6-3D74-48DD-AB79-E4C3A58D3351}" type="pres">
      <dgm:prSet presAssocID="{B216483B-E407-473A-8370-FC70DF46FF74}" presName="negativeSpace" presStyleCnt="0"/>
      <dgm:spPr/>
    </dgm:pt>
    <dgm:pt modelId="{36FCEC32-40EE-478F-817A-93986C998BEF}" type="pres">
      <dgm:prSet presAssocID="{B216483B-E407-473A-8370-FC70DF46FF74}" presName="childText" presStyleLbl="conFgAcc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6A099B5-7C79-43AF-9C94-5B9DFBACDBFC}" type="pres">
      <dgm:prSet presAssocID="{B5A905E3-C1EB-44A5-9114-EF87FE5E62AC}" presName="spaceBetweenRectangles" presStyleCnt="0"/>
      <dgm:spPr/>
    </dgm:pt>
    <dgm:pt modelId="{C1E1173F-C4F1-4DBA-A719-2C136D0C6847}" type="pres">
      <dgm:prSet presAssocID="{A3809769-42B7-4D32-987E-0EB87C3A6CC7}" presName="parentLin" presStyleCnt="0"/>
      <dgm:spPr/>
    </dgm:pt>
    <dgm:pt modelId="{5D50A300-8ED8-4D22-9576-0F5B9B142E9F}" type="pres">
      <dgm:prSet presAssocID="{A3809769-42B7-4D32-987E-0EB87C3A6CC7}" presName="parentLeftMargin" presStyleLbl="node1" presStyleIdx="1" presStyleCnt="3"/>
      <dgm:spPr/>
      <dgm:t>
        <a:bodyPr/>
        <a:lstStyle/>
        <a:p>
          <a:endParaRPr lang="en-US"/>
        </a:p>
      </dgm:t>
    </dgm:pt>
    <dgm:pt modelId="{CC47104C-674D-45F0-AE96-4DC948FCEE2E}" type="pres">
      <dgm:prSet presAssocID="{A3809769-42B7-4D32-987E-0EB87C3A6CC7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B5FD487-5A49-441A-A752-07FFF670F001}" type="pres">
      <dgm:prSet presAssocID="{A3809769-42B7-4D32-987E-0EB87C3A6CC7}" presName="negativeSpace" presStyleCnt="0"/>
      <dgm:spPr/>
    </dgm:pt>
    <dgm:pt modelId="{3E3C49FF-B932-4C05-AD7E-73363CDE914D}" type="pres">
      <dgm:prSet presAssocID="{A3809769-42B7-4D32-987E-0EB87C3A6CC7}" presName="childText" presStyleLbl="conFgAcc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5FB749AE-5102-43F7-B20E-88D36B9084FD}" type="presOf" srcId="{F749BF41-9BD4-4D8C-B690-5D3123BE2046}" destId="{C1215FF3-C40C-4351-A2AB-80DA79BA01C3}" srcOrd="0" destOrd="0" presId="urn:microsoft.com/office/officeart/2005/8/layout/list1"/>
    <dgm:cxn modelId="{F77A6AC3-3728-49BE-A293-CB213D7376B5}" type="presOf" srcId="{4DD7F284-A6F6-4D22-9668-2DD609B9A7BF}" destId="{86062F3A-22CC-4877-9A8A-E6DAB2C5B6E9}" srcOrd="1" destOrd="0" presId="urn:microsoft.com/office/officeart/2005/8/layout/list1"/>
    <dgm:cxn modelId="{108A6626-6B40-46CD-B445-1D054CC62B23}" srcId="{B216483B-E407-473A-8370-FC70DF46FF74}" destId="{D910C56F-0620-466F-BBF5-5536D58A2A55}" srcOrd="0" destOrd="0" parTransId="{04A4C79B-DA9E-4513-9CE0-8EEDF728F439}" sibTransId="{6690AC75-2329-4346-9B5A-0AAB1FB7CBB2}"/>
    <dgm:cxn modelId="{C0612AF7-E75B-44DF-A5AF-EDAA4A232366}" srcId="{4DD7F284-A6F6-4D22-9668-2DD609B9A7BF}" destId="{21C7AF9E-9435-4FF7-A3C9-100B7F8E1DA8}" srcOrd="0" destOrd="0" parTransId="{AC17F5CF-715A-4E40-9A83-E8859DE9D8E1}" sibTransId="{7EB4F9DE-A428-4498-A4F0-CEDF87E44B5D}"/>
    <dgm:cxn modelId="{41CACD7E-9F31-4E15-9020-93AD0D70CFBC}" srcId="{F749BF41-9BD4-4D8C-B690-5D3123BE2046}" destId="{B216483B-E407-473A-8370-FC70DF46FF74}" srcOrd="1" destOrd="0" parTransId="{71CB865F-B5D6-46D1-B9CF-90E7B996C409}" sibTransId="{B5A905E3-C1EB-44A5-9114-EF87FE5E62AC}"/>
    <dgm:cxn modelId="{E53F898D-6D84-4F2E-8C28-F0FC7F666367}" type="presOf" srcId="{AF41B353-2111-4135-9F1A-179E5B6ED1CC}" destId="{3E3C49FF-B932-4C05-AD7E-73363CDE914D}" srcOrd="0" destOrd="0" presId="urn:microsoft.com/office/officeart/2005/8/layout/list1"/>
    <dgm:cxn modelId="{95E067FC-8313-416F-ACB3-3C4E362C105F}" type="presOf" srcId="{B216483B-E407-473A-8370-FC70DF46FF74}" destId="{D1477F73-9F3E-42F5-85CE-2AE9C2B6B8CB}" srcOrd="1" destOrd="0" presId="urn:microsoft.com/office/officeart/2005/8/layout/list1"/>
    <dgm:cxn modelId="{C257F61E-D507-4F0B-B483-02BF657AA434}" type="presOf" srcId="{A3809769-42B7-4D32-987E-0EB87C3A6CC7}" destId="{CC47104C-674D-45F0-AE96-4DC948FCEE2E}" srcOrd="1" destOrd="0" presId="urn:microsoft.com/office/officeart/2005/8/layout/list1"/>
    <dgm:cxn modelId="{D3BE0D41-7E09-4D6A-947F-95B0312CFBCD}" type="presOf" srcId="{B216483B-E407-473A-8370-FC70DF46FF74}" destId="{34BEE47C-BF3F-4DA4-95F7-072334158168}" srcOrd="0" destOrd="0" presId="urn:microsoft.com/office/officeart/2005/8/layout/list1"/>
    <dgm:cxn modelId="{492E0BBB-9D4F-4619-83D8-956FFC96F134}" type="presOf" srcId="{D910C56F-0620-466F-BBF5-5536D58A2A55}" destId="{36FCEC32-40EE-478F-817A-93986C998BEF}" srcOrd="0" destOrd="0" presId="urn:microsoft.com/office/officeart/2005/8/layout/list1"/>
    <dgm:cxn modelId="{9FB91780-61FE-41C2-B932-342B53917C9E}" srcId="{F749BF41-9BD4-4D8C-B690-5D3123BE2046}" destId="{A3809769-42B7-4D32-987E-0EB87C3A6CC7}" srcOrd="2" destOrd="0" parTransId="{3350FEE9-D825-4A96-B325-466B07092B51}" sibTransId="{9D331374-359C-4DB3-9D50-84AB86A2461E}"/>
    <dgm:cxn modelId="{FBB8DB90-F552-4FBB-A65F-3BB4EBE27F92}" type="presOf" srcId="{4DD7F284-A6F6-4D22-9668-2DD609B9A7BF}" destId="{EDE56045-6B0A-4865-AFAC-2308B864E9AA}" srcOrd="0" destOrd="0" presId="urn:microsoft.com/office/officeart/2005/8/layout/list1"/>
    <dgm:cxn modelId="{31D954EE-4ECE-40DF-987A-D61E4354E904}" srcId="{A3809769-42B7-4D32-987E-0EB87C3A6CC7}" destId="{AF41B353-2111-4135-9F1A-179E5B6ED1CC}" srcOrd="0" destOrd="0" parTransId="{9F83814A-C255-4D58-83EB-34330C513F9E}" sibTransId="{62273B50-EBAE-45AC-9B0A-530BE3BB7962}"/>
    <dgm:cxn modelId="{D6879EC2-101F-4452-9C4D-C0D738BE87D8}" srcId="{F749BF41-9BD4-4D8C-B690-5D3123BE2046}" destId="{4DD7F284-A6F6-4D22-9668-2DD609B9A7BF}" srcOrd="0" destOrd="0" parTransId="{0AC9D75F-DFEF-407D-8A9D-9F7650E8D5D4}" sibTransId="{C8D42AC8-7EB3-4931-96B8-BF97D2675604}"/>
    <dgm:cxn modelId="{E13EBFD2-8672-4347-AA86-786459B41E0C}" type="presOf" srcId="{21C7AF9E-9435-4FF7-A3C9-100B7F8E1DA8}" destId="{D803122B-998D-4C28-8041-E401B1064209}" srcOrd="0" destOrd="0" presId="urn:microsoft.com/office/officeart/2005/8/layout/list1"/>
    <dgm:cxn modelId="{3AA7FAA6-7E6E-43E7-A184-3B673D0C29F4}" type="presOf" srcId="{A3809769-42B7-4D32-987E-0EB87C3A6CC7}" destId="{5D50A300-8ED8-4D22-9576-0F5B9B142E9F}" srcOrd="0" destOrd="0" presId="urn:microsoft.com/office/officeart/2005/8/layout/list1"/>
    <dgm:cxn modelId="{139A7CF4-5431-4178-B449-79611B88F739}" type="presParOf" srcId="{C1215FF3-C40C-4351-A2AB-80DA79BA01C3}" destId="{A148D900-3CBF-4221-A622-E89EB9A76221}" srcOrd="0" destOrd="0" presId="urn:microsoft.com/office/officeart/2005/8/layout/list1"/>
    <dgm:cxn modelId="{4670725E-3313-447A-8B20-47F8B13E24C2}" type="presParOf" srcId="{A148D900-3CBF-4221-A622-E89EB9A76221}" destId="{EDE56045-6B0A-4865-AFAC-2308B864E9AA}" srcOrd="0" destOrd="0" presId="urn:microsoft.com/office/officeart/2005/8/layout/list1"/>
    <dgm:cxn modelId="{98B7D1AD-8FA9-4E1D-A815-034B62F7800A}" type="presParOf" srcId="{A148D900-3CBF-4221-A622-E89EB9A76221}" destId="{86062F3A-22CC-4877-9A8A-E6DAB2C5B6E9}" srcOrd="1" destOrd="0" presId="urn:microsoft.com/office/officeart/2005/8/layout/list1"/>
    <dgm:cxn modelId="{6E2F1EDD-5ADE-4815-B4AD-3DD969163C21}" type="presParOf" srcId="{C1215FF3-C40C-4351-A2AB-80DA79BA01C3}" destId="{B1C31A46-3E41-4E90-BA48-7C104444C4BA}" srcOrd="1" destOrd="0" presId="urn:microsoft.com/office/officeart/2005/8/layout/list1"/>
    <dgm:cxn modelId="{D61C121F-AC79-4E2A-AAD2-857409772016}" type="presParOf" srcId="{C1215FF3-C40C-4351-A2AB-80DA79BA01C3}" destId="{D803122B-998D-4C28-8041-E401B1064209}" srcOrd="2" destOrd="0" presId="urn:microsoft.com/office/officeart/2005/8/layout/list1"/>
    <dgm:cxn modelId="{459C8F82-63D9-4EE1-B92C-65507298D408}" type="presParOf" srcId="{C1215FF3-C40C-4351-A2AB-80DA79BA01C3}" destId="{E5E3460F-5AC0-49D3-B9D2-AACBC85B1D45}" srcOrd="3" destOrd="0" presId="urn:microsoft.com/office/officeart/2005/8/layout/list1"/>
    <dgm:cxn modelId="{87EBA42D-5481-437C-9730-16EB922BE2E4}" type="presParOf" srcId="{C1215FF3-C40C-4351-A2AB-80DA79BA01C3}" destId="{E6BFF6E2-8103-4141-8E82-D73870B18F27}" srcOrd="4" destOrd="0" presId="urn:microsoft.com/office/officeart/2005/8/layout/list1"/>
    <dgm:cxn modelId="{32F38476-824F-4C2D-B9B5-C41BC8D63562}" type="presParOf" srcId="{E6BFF6E2-8103-4141-8E82-D73870B18F27}" destId="{34BEE47C-BF3F-4DA4-95F7-072334158168}" srcOrd="0" destOrd="0" presId="urn:microsoft.com/office/officeart/2005/8/layout/list1"/>
    <dgm:cxn modelId="{DCF9AF27-BE63-4C2F-888F-1483AC951829}" type="presParOf" srcId="{E6BFF6E2-8103-4141-8E82-D73870B18F27}" destId="{D1477F73-9F3E-42F5-85CE-2AE9C2B6B8CB}" srcOrd="1" destOrd="0" presId="urn:microsoft.com/office/officeart/2005/8/layout/list1"/>
    <dgm:cxn modelId="{0E4B0EFC-6887-4EA3-A39A-D3050B97DCC8}" type="presParOf" srcId="{C1215FF3-C40C-4351-A2AB-80DA79BA01C3}" destId="{DDC84DB6-3D74-48DD-AB79-E4C3A58D3351}" srcOrd="5" destOrd="0" presId="urn:microsoft.com/office/officeart/2005/8/layout/list1"/>
    <dgm:cxn modelId="{989B58F9-4206-48BC-B876-6685572BBAAD}" type="presParOf" srcId="{C1215FF3-C40C-4351-A2AB-80DA79BA01C3}" destId="{36FCEC32-40EE-478F-817A-93986C998BEF}" srcOrd="6" destOrd="0" presId="urn:microsoft.com/office/officeart/2005/8/layout/list1"/>
    <dgm:cxn modelId="{1193DE6A-E60E-47A7-85B8-B73EAF47F00F}" type="presParOf" srcId="{C1215FF3-C40C-4351-A2AB-80DA79BA01C3}" destId="{66A099B5-7C79-43AF-9C94-5B9DFBACDBFC}" srcOrd="7" destOrd="0" presId="urn:microsoft.com/office/officeart/2005/8/layout/list1"/>
    <dgm:cxn modelId="{7AC40127-7E6D-4EB5-A666-62600E3A55DE}" type="presParOf" srcId="{C1215FF3-C40C-4351-A2AB-80DA79BA01C3}" destId="{C1E1173F-C4F1-4DBA-A719-2C136D0C6847}" srcOrd="8" destOrd="0" presId="urn:microsoft.com/office/officeart/2005/8/layout/list1"/>
    <dgm:cxn modelId="{68170A39-AF49-46B1-917B-BF93BA798EF0}" type="presParOf" srcId="{C1E1173F-C4F1-4DBA-A719-2C136D0C6847}" destId="{5D50A300-8ED8-4D22-9576-0F5B9B142E9F}" srcOrd="0" destOrd="0" presId="urn:microsoft.com/office/officeart/2005/8/layout/list1"/>
    <dgm:cxn modelId="{90A568B9-1BCC-40F7-9FD3-20E7F52430D9}" type="presParOf" srcId="{C1E1173F-C4F1-4DBA-A719-2C136D0C6847}" destId="{CC47104C-674D-45F0-AE96-4DC948FCEE2E}" srcOrd="1" destOrd="0" presId="urn:microsoft.com/office/officeart/2005/8/layout/list1"/>
    <dgm:cxn modelId="{E03A7844-8A43-4046-9287-E5A218C32FDA}" type="presParOf" srcId="{C1215FF3-C40C-4351-A2AB-80DA79BA01C3}" destId="{5B5FD487-5A49-441A-A752-07FFF670F001}" srcOrd="9" destOrd="0" presId="urn:microsoft.com/office/officeart/2005/8/layout/list1"/>
    <dgm:cxn modelId="{044266BF-E383-4599-BDC9-957F0EE9D37E}" type="presParOf" srcId="{C1215FF3-C40C-4351-A2AB-80DA79BA01C3}" destId="{3E3C49FF-B932-4C05-AD7E-73363CDE914D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0DD8AB7-67A9-4827-A13B-80187938F837}" type="datetime1">
              <a:rPr lang="en-US" smtClean="0"/>
              <a:t>3/27/2013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smtClean="0"/>
              <a:t>2H_Summer_Jobs_solution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77B54CD-3509-4105-8671-B2427A190D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907480"/>
      </p:ext>
    </p:extLst>
  </p:cSld>
  <p:clrMap bg1="lt1" tx1="dk1" bg2="lt2" tx2="dk2" accent1="accent1" accent2="accent2" accent3="accent3" accent4="accent4" accent5="accent5" accent6="accent6" hlink="hlink" folHlink="folHlink"/>
  <p:hf hd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F554DD6-445F-422A-B67F-D05A21469A59}" type="datetime1">
              <a:rPr lang="en-US" smtClean="0"/>
              <a:t>3/27/2013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smtClean="0"/>
              <a:t>2H_Summer_Jobs_solution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967109-671E-4F72-A8AA-0867E8DA42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6368901"/>
      </p:ext>
    </p:extLst>
  </p:cSld>
  <p:clrMap bg1="lt1" tx1="dk1" bg2="lt2" tx2="dk2" accent1="accent1" accent2="accent2" accent3="accent3" accent4="accent4" accent5="accent5" accent6="accent6" hlink="hlink" folHlink="folHlink"/>
  <p:hf hd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967109-671E-4F72-A8AA-0867E8DA4224}" type="slidenum">
              <a:rPr lang="en-US" smtClean="0"/>
              <a:t>1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0369C84D-BFC6-4333-A67F-052D3D0AB7D7}" type="datetime1">
              <a:rPr lang="en-US" smtClean="0"/>
              <a:t>3/27/2013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2H_Summer_Jobs_solution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84403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967109-671E-4F72-A8AA-0867E8DA4224}" type="slidenum">
              <a:rPr lang="en-US" smtClean="0"/>
              <a:t>4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D41A206F-866A-4DB8-BD15-8AEE069E3833}" type="datetime1">
              <a:rPr lang="en-US" smtClean="0"/>
              <a:t>3/27/2013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2H_Summer_Jobs_solution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91938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66442" y="1447801"/>
            <a:ext cx="662096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6442" y="4777380"/>
            <a:ext cx="662096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A70F4E-0259-475E-8162-7D62EEC2A170}" type="datetimeFigureOut">
              <a:rPr lang="en-US" smtClean="0"/>
              <a:pPr/>
              <a:t>3/27/2013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7DD18-DC27-4092-869A-79218D01F39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93630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3" y="4800587"/>
            <a:ext cx="66209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66442" y="685800"/>
            <a:ext cx="662096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3" y="5367325"/>
            <a:ext cx="662096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A70F4E-0259-475E-8162-7D62EEC2A170}" type="datetimeFigureOut">
              <a:rPr lang="en-US" smtClean="0"/>
              <a:pPr/>
              <a:t>3/27/2013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7DD18-DC27-4092-869A-79218D01F39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74552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2" y="1447800"/>
            <a:ext cx="6620968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2" y="3657600"/>
            <a:ext cx="6620968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A70F4E-0259-475E-8162-7D62EEC2A170}" type="datetimeFigureOut">
              <a:rPr lang="en-US" smtClean="0"/>
              <a:pPr/>
              <a:t>3/27/2013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7DD18-DC27-4092-869A-79218D01F39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67114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1409" y="1447800"/>
            <a:ext cx="6001049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448177" y="3771174"/>
            <a:ext cx="546115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2" y="4350657"/>
            <a:ext cx="6620968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A70F4E-0259-475E-8162-7D62EEC2A170}" type="datetimeFigureOut">
              <a:rPr lang="en-US" smtClean="0"/>
              <a:pPr/>
              <a:t>3/27/2013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7DD18-DC27-4092-869A-79218D01F39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673897" y="971253"/>
            <a:ext cx="601591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sz="12200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999690" y="2613787"/>
            <a:ext cx="601591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sz="12200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98252849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3124201"/>
            <a:ext cx="6620969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2" y="4777381"/>
            <a:ext cx="6620968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A70F4E-0259-475E-8162-7D62EEC2A170}" type="datetimeFigureOut">
              <a:rPr lang="en-US" smtClean="0"/>
              <a:pPr/>
              <a:t>3/27/2013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7DD18-DC27-4092-869A-79218D01F39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986171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4834" y="1981200"/>
            <a:ext cx="22107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489475" y="2667000"/>
            <a:ext cx="219608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3504" y="1981200"/>
            <a:ext cx="220275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2905586" y="2667000"/>
            <a:ext cx="2210671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344917" y="1981200"/>
            <a:ext cx="21996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5344917" y="2667000"/>
            <a:ext cx="2199658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2795334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5223030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A70F4E-0259-475E-8162-7D62EEC2A170}" type="datetimeFigureOut">
              <a:rPr lang="en-US" smtClean="0"/>
              <a:pPr/>
              <a:t>3/27/2013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7DD18-DC27-4092-869A-79218D01F39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942798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9475" y="4250949"/>
            <a:ext cx="220561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489475" y="2209800"/>
            <a:ext cx="2205612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489475" y="4827212"/>
            <a:ext cx="2205612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7792" y="4250949"/>
            <a:ext cx="21984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2917791" y="2209800"/>
            <a:ext cx="2198466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2916776" y="4827211"/>
            <a:ext cx="2201378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344917" y="4250949"/>
            <a:ext cx="21996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344916" y="2209800"/>
            <a:ext cx="2199658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5344824" y="4827209"/>
            <a:ext cx="2202571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2795334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5223030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A70F4E-0259-475E-8162-7D62EEC2A170}" type="datetimeFigureOut">
              <a:rPr lang="en-US" smtClean="0"/>
              <a:pPr/>
              <a:t>3/27/2013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7DD18-DC27-4092-869A-79218D01F39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67592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A70F4E-0259-475E-8162-7D62EEC2A170}" type="datetimeFigureOut">
              <a:rPr lang="en-US" smtClean="0"/>
              <a:pPr/>
              <a:t>3/27/2013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7DD18-DC27-4092-869A-79218D01F39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911236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229782" y="430214"/>
            <a:ext cx="1314793" cy="58261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89475" y="773205"/>
            <a:ext cx="5568812" cy="548313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A70F4E-0259-475E-8162-7D62EEC2A170}" type="datetimeFigureOut">
              <a:rPr lang="en-US" smtClean="0"/>
              <a:pPr/>
              <a:t>3/27/2013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7DD18-DC27-4092-869A-79218D01F39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13160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A70F4E-0259-475E-8162-7D62EEC2A170}" type="datetimeFigureOut">
              <a:rPr lang="en-US" smtClean="0"/>
              <a:pPr/>
              <a:t>3/27/2013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7DD18-DC27-4092-869A-79218D01F39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45918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3" y="2861734"/>
            <a:ext cx="662096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2" y="4777381"/>
            <a:ext cx="662096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A70F4E-0259-475E-8162-7D62EEC2A170}" type="datetimeFigureOut">
              <a:rPr lang="en-US" smtClean="0"/>
              <a:pPr/>
              <a:t>3/27/2013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7DD18-DC27-4092-869A-79218D01F39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53838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7700" y="2060576"/>
            <a:ext cx="3298113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41975" y="2056093"/>
            <a:ext cx="3298115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A70F4E-0259-475E-8162-7D62EEC2A170}" type="datetimeFigureOut">
              <a:rPr lang="en-US" smtClean="0"/>
              <a:pPr/>
              <a:t>3/27/2013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7DD18-DC27-4092-869A-79218D01F39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70385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7700" y="1905000"/>
            <a:ext cx="329811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7700" y="2514600"/>
            <a:ext cx="3298113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41976" y="1905000"/>
            <a:ext cx="3298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241976" y="2514600"/>
            <a:ext cx="3298113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A70F4E-0259-475E-8162-7D62EEC2A170}" type="datetimeFigureOut">
              <a:rPr lang="en-US" smtClean="0"/>
              <a:pPr/>
              <a:t>3/27/2013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7DD18-DC27-4092-869A-79218D01F39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09764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A70F4E-0259-475E-8162-7D62EEC2A170}" type="datetimeFigureOut">
              <a:rPr lang="en-US" smtClean="0"/>
              <a:pPr/>
              <a:t>3/27/2013</a:t>
            </a:fld>
            <a:endParaRPr 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7DD18-DC27-4092-869A-79218D01F39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68622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A70F4E-0259-475E-8162-7D62EEC2A170}" type="datetimeFigureOut">
              <a:rPr lang="en-US" smtClean="0"/>
              <a:pPr/>
              <a:t>3/27/2013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7DD18-DC27-4092-869A-79218D01F39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36792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1447800"/>
            <a:ext cx="2551462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89397" y="1447800"/>
            <a:ext cx="3898013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1" y="3129281"/>
            <a:ext cx="2551462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A70F4E-0259-475E-8162-7D62EEC2A170}" type="datetimeFigureOut">
              <a:rPr lang="en-US" smtClean="0"/>
              <a:pPr/>
              <a:t>3/27/2013</a:t>
            </a:fld>
            <a:endParaRPr 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7DD18-DC27-4092-869A-79218D01F39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72894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5656" y="1854192"/>
            <a:ext cx="3820674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213517" y="1143000"/>
            <a:ext cx="2400925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1" y="3657600"/>
            <a:ext cx="3814728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A70F4E-0259-475E-8162-7D62EEC2A170}" type="datetimeFigureOut">
              <a:rPr lang="en-US" smtClean="0"/>
              <a:pPr/>
              <a:t>3/27/2013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7DD18-DC27-4092-869A-79218D01F39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03494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Oval 21"/>
          <p:cNvSpPr/>
          <p:nvPr/>
        </p:nvSpPr>
        <p:spPr>
          <a:xfrm>
            <a:off x="629943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3" name="Oval 22"/>
          <p:cNvSpPr/>
          <p:nvPr/>
        </p:nvSpPr>
        <p:spPr>
          <a:xfrm>
            <a:off x="5689832" y="-457200"/>
            <a:ext cx="1600200" cy="16002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14000"/>
                </a:schemeClr>
              </a:gs>
              <a:gs pos="73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7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4" name="Oval 23"/>
          <p:cNvSpPr/>
          <p:nvPr/>
        </p:nvSpPr>
        <p:spPr>
          <a:xfrm>
            <a:off x="6299432" y="6096000"/>
            <a:ext cx="990600" cy="9906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9000"/>
                </a:schemeClr>
              </a:gs>
              <a:gs pos="66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0" name="Oval 19"/>
          <p:cNvSpPr/>
          <p:nvPr/>
        </p:nvSpPr>
        <p:spPr>
          <a:xfrm>
            <a:off x="-153988" y="2667000"/>
            <a:ext cx="4191000" cy="41910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11000"/>
                </a:schemeClr>
              </a:gs>
              <a:gs pos="75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1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1" name="Oval 20"/>
          <p:cNvSpPr/>
          <p:nvPr/>
        </p:nvSpPr>
        <p:spPr>
          <a:xfrm>
            <a:off x="-839788" y="2895600"/>
            <a:ext cx="2362200" cy="23622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8000"/>
                </a:schemeClr>
              </a:gs>
              <a:gs pos="72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8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9" name="Rectangle 1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84710" y="452718"/>
            <a:ext cx="7055380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7700" y="2052925"/>
            <a:ext cx="6711654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7494989" y="1828771"/>
            <a:ext cx="990599" cy="22865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81A70F4E-0259-475E-8162-7D62EEC2A170}" type="datetimeFigureOut">
              <a:rPr lang="en-US" smtClean="0"/>
              <a:pPr/>
              <a:t>3/27/2013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6233335" y="3263371"/>
            <a:ext cx="3859795" cy="2286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7766431" y="295736"/>
            <a:ext cx="628813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1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97DD18-DC27-4092-869A-79218D01F39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064204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  <p:sldLayoutId id="2147483689" r:id="rId17"/>
  </p:sldLayoutIdLst>
  <p:txStyles>
    <p:titleStyle>
      <a:lvl1pPr algn="l" defTabSz="457207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6" indent="-342906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62" indent="-285755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20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27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34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14642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49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57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64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7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15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22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31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38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46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53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61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Summer Job Opportunities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Sensation Park Entertainment Group</a:t>
            </a:r>
            <a:endParaRPr lang="en-US" dirty="0"/>
          </a:p>
        </p:txBody>
      </p:sp>
      <p:pic>
        <p:nvPicPr>
          <p:cNvPr id="1030" name="Picture 6" descr="C:\Users\Alicia\AppData\Local\Microsoft\Windows\Temporary Internet Files\Content.IE5\KS556BBY\MPj02890810000[1]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43200" y="0"/>
            <a:ext cx="3657600" cy="2438400"/>
          </a:xfrm>
          <a:prstGeom prst="rect">
            <a:avLst/>
          </a:prstGeom>
          <a:noFill/>
          <a:effectLst>
            <a:softEdge rad="317500"/>
          </a:effectLst>
        </p:spPr>
      </p:pic>
      <p:pic>
        <p:nvPicPr>
          <p:cNvPr id="9" name="Picture 6" descr="C:\Users\Alicia\AppData\Local\Microsoft\Windows\Temporary Internet Files\Content.IE5\KS556BBY\MPj02890810000[1]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3657600" cy="2438400"/>
          </a:xfrm>
          <a:prstGeom prst="rect">
            <a:avLst/>
          </a:prstGeom>
          <a:noFill/>
          <a:effectLst>
            <a:softEdge rad="317500"/>
          </a:effectLst>
        </p:spPr>
      </p:pic>
      <p:pic>
        <p:nvPicPr>
          <p:cNvPr id="10" name="Picture 6" descr="C:\Users\Alicia\AppData\Local\Microsoft\Windows\Temporary Internet Files\Content.IE5\KS556BBY\MPj02890810000[1]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86400" y="0"/>
            <a:ext cx="3657600" cy="2438400"/>
          </a:xfrm>
          <a:prstGeom prst="rect">
            <a:avLst/>
          </a:prstGeom>
          <a:noFill/>
          <a:effectLst>
            <a:softEdge rad="317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Great Summer Job!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24410155"/>
              </p:ext>
            </p:extLst>
          </p:nvPr>
        </p:nvGraphicFramePr>
        <p:xfrm>
          <a:off x="827700" y="2052925"/>
          <a:ext cx="6711654" cy="419548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Requirements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US" dirty="0" smtClean="0"/>
              <a:t>Be at least 18 years of age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Possess good communication skills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Be available 20 hours per week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Possess good customer service skills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8"/>
          <p:cNvSpPr>
            <a:spLocks noGrp="1"/>
          </p:cNvSpPr>
          <p:nvPr>
            <p:ph type="title"/>
          </p:nvPr>
        </p:nvSpPr>
        <p:spPr>
          <a:xfrm>
            <a:off x="228600" y="1905001"/>
            <a:ext cx="8686800" cy="914400"/>
          </a:xfr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 algn="ctr"/>
            <a:r>
              <a:rPr lang="en-US" sz="2800" cap="none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Applications Will Be Accepted</a:t>
            </a:r>
            <a:br>
              <a:rPr lang="en-US" sz="2800" cap="none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en-US" sz="2800" cap="none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Beginning April 30</a:t>
            </a:r>
            <a:endParaRPr lang="en-US" sz="2800" cap="none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224244" y="3657600"/>
            <a:ext cx="469551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50" dirty="0" smtClean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Apply Today!</a:t>
            </a:r>
            <a:endParaRPr lang="en-US" sz="5400" b="1" cap="none" spc="50" dirty="0">
              <a:ln w="9525" cmpd="sng">
                <a:solidFill>
                  <a:schemeClr val="accent1"/>
                </a:solidFill>
                <a:prstDash val="solid"/>
              </a:ln>
              <a:solidFill>
                <a:srgbClr val="70AD47">
                  <a:tint val="1000"/>
                </a:srgbClr>
              </a:solidFill>
              <a:effectLst>
                <a:glow rad="38100">
                  <a:schemeClr val="accent1">
                    <a:alpha val="40000"/>
                  </a:schemeClr>
                </a:glow>
              </a:effectLst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F9C9D"/>
      </a:accent5>
      <a:accent6>
        <a:srgbClr val="9E5E9B"/>
      </a:accent6>
      <a:hlink>
        <a:srgbClr val="58C1BA"/>
      </a:hlink>
      <a:folHlink>
        <a:srgbClr val="9DD0C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outs:outSpaceData xmlns:outs="http://schemas.microsoft.com/office/2009/outspace/metadata">
  <outs:relatedDates>
    <outs:relatedDate>
      <outs:type>3</outs:type>
      <outs:displayName>Last Modified</outs:displayName>
      <outs:dateTime>2009-03-01T16:56:29Z</outs:dateTime>
      <outs:isPinned>true</outs:isPinned>
    </outs:relatedDate>
    <outs:relatedDate>
      <outs:type>2</outs:type>
      <outs:displayName>Created</outs:displayName>
      <outs:dateTime>2009-02-17T19:34:51Z</outs:dateTime>
      <outs:isPinned>true</outs:isPinned>
    </outs:relatedDate>
    <outs:relatedDate>
      <outs:type>4</outs:type>
      <outs:displayName>Last Printed</outs:displayName>
      <outs:dateTime/>
      <outs:isPinned>true</outs:isPinned>
    </outs:relatedDate>
  </outs:relatedDates>
  <outs:relatedDocuments>
    <outs:relatedDocument>
      <outs:type>2</outs:type>
      <outs:displayName>Other documents in current folder</outs:displayName>
      <outs:uri/>
      <outs:isPinned>true</outs:isPinned>
    </outs:relatedDocument>
  </outs:relatedDocuments>
  <outs:relatedPeople>
    <outs:relatedPeopleItem>
      <outs:category>Author</outs:category>
      <outs:people>
        <outs:relatedPerson>
          <outs:displayName>Go! Series</outs:displayName>
          <outs:accountName/>
        </outs:relatedPerson>
      </outs:people>
      <outs:source>0</outs:source>
      <outs:isPinned>true</outs:isPinned>
    </outs:relatedPeopleItem>
    <outs:relatedPeopleItem>
      <outs:category>Last modified by</outs:category>
      <outs:people>
        <outs:relatedPerson>
          <outs:displayName>Corporate</outs:displayName>
          <outs:accountName/>
        </outs:relatedPerson>
      </outs:people>
      <outs:source>0</outs:source>
      <outs:isPinned>true</outs:isPinned>
    </outs:relatedPeopleItem>
    <outs:relatedPeopleItem>
      <outs:category>Manager</outs:category>
      <outs:people/>
      <outs:source>0</outs:source>
      <outs:isPinned>false</outs:isPinned>
    </outs:relatedPeopleItem>
  </outs:relatedPeople>
  <propertyMetadataList xmlns="http://schemas.microsoft.com/office/2009/outspace/metadata">
    <propertyMetadata>
      <type>0</type>
      <propertyId>2228224</propertyId>
      <propertyName/>
      <isPinned>true</isPinned>
    </propertyMetadata>
    <propertyMetadata>
      <type>0</type>
      <propertyId>1114115</propertyId>
      <propertyName/>
      <isPinned>true</isPinned>
    </propertyMetadata>
    <propertyMetadata>
      <type>0</type>
      <propertyId>1114117</propertyId>
      <propertyName/>
      <isPinned>true</isPinned>
    </propertyMetadata>
    <propertyMetadata>
      <type>0</type>
      <propertyId>589825</propertyId>
      <propertyName/>
      <isPinned>false</isPinned>
    </propertyMetadata>
    <propertyMetadata>
      <type>0</type>
      <propertyId>1114116</propertyId>
      <propertyName/>
      <isPinned>false</isPinned>
    </propertyMetadata>
    <propertyMetadata>
      <type>0</type>
      <propertyId>14</propertyId>
      <propertyName/>
      <isPinned>true</isPinned>
    </propertyMetadata>
    <propertyMetadata>
      <type>0</type>
      <propertyId>8</propertyId>
      <propertyName/>
      <isPinned>true</isPinned>
    </propertyMetadata>
    <propertyMetadata>
      <type>0</type>
      <propertyId>6</propertyId>
      <propertyName/>
      <isPinned>false</isPinned>
    </propertyMetadata>
    <propertyMetadata>
      <type>0</type>
      <propertyId>1114118</propertyId>
      <propertyName/>
      <isPinned>false</isPinned>
    </propertyMetadata>
    <propertyMetadata>
      <type>0</type>
      <propertyId>1179649</propertyId>
      <propertyName/>
      <isPinned>false</isPinned>
    </propertyMetadata>
    <propertyMetadata>
      <type>0</type>
      <propertyId>655365</propertyId>
      <propertyName/>
      <isPinned>false</isPinned>
    </propertyMetadata>
    <propertyMetadata>
      <type>0</type>
      <propertyId>1</propertyId>
      <propertyName/>
      <isPinned>false</isPinned>
    </propertyMetadata>
    <propertyMetadata>
      <type>0</type>
      <propertyId>0</propertyId>
      <propertyName/>
      <isPinned>true</isPinned>
    </propertyMetadata>
    <propertyMetadata>
      <type>0</type>
      <propertyId>13</propertyId>
      <propertyName/>
      <isPinned>false</isPinned>
    </propertyMetadata>
    <propertyMetadata>
      <type>0</type>
      <propertyId>1179653</propertyId>
      <propertyName/>
      <isPinned>false</isPinned>
    </propertyMetadata>
    <propertyMetadata>
      <type>0</type>
      <propertyId>22</propertyId>
      <propertyName/>
      <isPinned>false</isPinned>
    </propertyMetadata>
  </propertyMetadataList>
  <outs:corruptMetadataWasLost/>
</outs:outSpaceData>
</file>

<file path=customXml/itemProps1.xml><?xml version="1.0" encoding="utf-8"?>
<ds:datastoreItem xmlns:ds="http://schemas.openxmlformats.org/officeDocument/2006/customXml" ds:itemID="{C5FB076E-7799-4EF6-9158-C88DC9B8F805}">
  <ds:schemaRefs>
    <ds:schemaRef ds:uri="http://schemas.microsoft.com/office/2009/outspace/metadat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155</TotalTime>
  <Words>71</Words>
  <Application>Microsoft Office PowerPoint</Application>
  <PresentationFormat>On-screen Show (4:3)</PresentationFormat>
  <Paragraphs>22</Paragraphs>
  <Slides>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Calibri</vt:lpstr>
      <vt:lpstr>Century Gothic</vt:lpstr>
      <vt:lpstr>Wingdings 3</vt:lpstr>
      <vt:lpstr>Ion</vt:lpstr>
      <vt:lpstr>Summer Job Opportunities</vt:lpstr>
      <vt:lpstr>A Great Summer Job!</vt:lpstr>
      <vt:lpstr>Requirements</vt:lpstr>
      <vt:lpstr>Applications Will Be Accepted  Beginning April 30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Summer Job Opportunities</dc:title>
  <dc:subject>Course, Section #</dc:subject>
  <dc:creator>GO! Series</dc:creator>
  <cp:keywords>summer, job recruitment</cp:keywords>
  <cp:lastModifiedBy>Firstname Lastname</cp:lastModifiedBy>
  <cp:revision>15</cp:revision>
  <dcterms:created xsi:type="dcterms:W3CDTF">2009-02-17T19:34:51Z</dcterms:created>
  <dcterms:modified xsi:type="dcterms:W3CDTF">2013-03-27T21:51:35Z</dcterms:modified>
</cp:coreProperties>
</file>