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1" d="100"/>
          <a:sy n="71" d="100"/>
        </p:scale>
        <p:origin x="3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EA3D6-D71B-402E-9C3C-AFC3B49C465C}" type="doc">
      <dgm:prSet loTypeId="urn:microsoft.com/office/officeart/2005/8/layout/matrix1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CEB782A-4CBE-4055-9048-1DCF095BA11E}">
      <dgm:prSet phldrT="[Text]"/>
      <dgm:spPr/>
      <dgm:t>
        <a:bodyPr/>
        <a:lstStyle/>
        <a:p>
          <a:r>
            <a:rPr lang="en-US" dirty="0" smtClean="0"/>
            <a:t>Goals</a:t>
          </a:r>
          <a:endParaRPr lang="en-US" dirty="0"/>
        </a:p>
      </dgm:t>
    </dgm:pt>
    <dgm:pt modelId="{958C32EB-C805-416B-8EC1-9B6414F86919}" type="parTrans" cxnId="{29ACCCE4-4C78-4DA4-8452-65B569C120D8}">
      <dgm:prSet/>
      <dgm:spPr/>
      <dgm:t>
        <a:bodyPr/>
        <a:lstStyle/>
        <a:p>
          <a:endParaRPr lang="en-US"/>
        </a:p>
      </dgm:t>
    </dgm:pt>
    <dgm:pt modelId="{E0AF152D-F0AE-4BAE-888A-4C64794A3AD6}" type="sibTrans" cxnId="{29ACCCE4-4C78-4DA4-8452-65B569C120D8}">
      <dgm:prSet/>
      <dgm:spPr/>
      <dgm:t>
        <a:bodyPr/>
        <a:lstStyle/>
        <a:p>
          <a:endParaRPr lang="en-US"/>
        </a:p>
      </dgm:t>
    </dgm:pt>
    <dgm:pt modelId="{A2FBD604-98F0-4CE9-820C-A4375699203C}">
      <dgm:prSet phldrT="[Text]"/>
      <dgm:spPr/>
      <dgm:t>
        <a:bodyPr/>
        <a:lstStyle/>
        <a:p>
          <a:r>
            <a:rPr lang="en-US" dirty="0" smtClean="0"/>
            <a:t>Improve Safety</a:t>
          </a:r>
          <a:endParaRPr lang="en-US" dirty="0"/>
        </a:p>
      </dgm:t>
    </dgm:pt>
    <dgm:pt modelId="{413B86B8-FA5F-47CD-AD93-F672D2A420CC}" type="parTrans" cxnId="{7EC905BE-AF96-43DC-B920-8C6CB1BDA067}">
      <dgm:prSet/>
      <dgm:spPr/>
      <dgm:t>
        <a:bodyPr/>
        <a:lstStyle/>
        <a:p>
          <a:endParaRPr lang="en-US"/>
        </a:p>
      </dgm:t>
    </dgm:pt>
    <dgm:pt modelId="{D25C6B2D-8C48-4459-9A8C-6FAB132FEC45}" type="sibTrans" cxnId="{7EC905BE-AF96-43DC-B920-8C6CB1BDA067}">
      <dgm:prSet/>
      <dgm:spPr/>
      <dgm:t>
        <a:bodyPr/>
        <a:lstStyle/>
        <a:p>
          <a:endParaRPr lang="en-US"/>
        </a:p>
      </dgm:t>
    </dgm:pt>
    <dgm:pt modelId="{E85E1810-697E-4E10-9FB2-D110F3BBD771}">
      <dgm:prSet phldrT="[Text]"/>
      <dgm:spPr/>
      <dgm:t>
        <a:bodyPr/>
        <a:lstStyle/>
        <a:p>
          <a:r>
            <a:rPr lang="en-US" dirty="0" smtClean="0"/>
            <a:t>Improve Land Use</a:t>
          </a:r>
          <a:endParaRPr lang="en-US" dirty="0"/>
        </a:p>
      </dgm:t>
    </dgm:pt>
    <dgm:pt modelId="{407C69C3-EF67-4FA2-8C72-09C068DB1BFA}" type="parTrans" cxnId="{F898941B-8D87-4709-9116-70BEA19066C3}">
      <dgm:prSet/>
      <dgm:spPr/>
      <dgm:t>
        <a:bodyPr/>
        <a:lstStyle/>
        <a:p>
          <a:endParaRPr lang="en-US"/>
        </a:p>
      </dgm:t>
    </dgm:pt>
    <dgm:pt modelId="{46503131-5B53-4D48-97E4-B29166797AAD}" type="sibTrans" cxnId="{F898941B-8D87-4709-9116-70BEA19066C3}">
      <dgm:prSet/>
      <dgm:spPr/>
      <dgm:t>
        <a:bodyPr/>
        <a:lstStyle/>
        <a:p>
          <a:endParaRPr lang="en-US"/>
        </a:p>
      </dgm:t>
    </dgm:pt>
    <dgm:pt modelId="{7D1ECAD8-D7D9-4420-A325-02AFBFCD32AA}">
      <dgm:prSet phldrT="[Text]"/>
      <dgm:spPr/>
      <dgm:t>
        <a:bodyPr/>
        <a:lstStyle/>
        <a:p>
          <a:r>
            <a:rPr lang="en-US" dirty="0" smtClean="0"/>
            <a:t>Increase Attendance</a:t>
          </a:r>
          <a:endParaRPr lang="en-US" dirty="0"/>
        </a:p>
      </dgm:t>
    </dgm:pt>
    <dgm:pt modelId="{8BEBB1B4-3CB2-4843-A609-C4977E77643C}" type="parTrans" cxnId="{F92AFAA8-FB41-4BBB-8E76-0CD1534C9025}">
      <dgm:prSet/>
      <dgm:spPr/>
      <dgm:t>
        <a:bodyPr/>
        <a:lstStyle/>
        <a:p>
          <a:endParaRPr lang="en-US"/>
        </a:p>
      </dgm:t>
    </dgm:pt>
    <dgm:pt modelId="{2D5F2ED8-6740-4952-8D1D-A5D61370D955}" type="sibTrans" cxnId="{F92AFAA8-FB41-4BBB-8E76-0CD1534C9025}">
      <dgm:prSet/>
      <dgm:spPr/>
      <dgm:t>
        <a:bodyPr/>
        <a:lstStyle/>
        <a:p>
          <a:endParaRPr lang="en-US"/>
        </a:p>
      </dgm:t>
    </dgm:pt>
    <dgm:pt modelId="{C3018B81-B1C7-4536-B3B4-CE3D1BE65509}">
      <dgm:prSet phldrT="[Text]"/>
      <dgm:spPr/>
      <dgm:t>
        <a:bodyPr/>
        <a:lstStyle/>
        <a:p>
          <a:r>
            <a:rPr lang="en-US" dirty="0" smtClean="0"/>
            <a:t>Increase Revenue</a:t>
          </a:r>
          <a:endParaRPr lang="en-US" dirty="0"/>
        </a:p>
      </dgm:t>
    </dgm:pt>
    <dgm:pt modelId="{01721447-8020-43AD-B22D-5FFCB0A80F96}" type="parTrans" cxnId="{97196E9C-9F10-4233-9989-DE2BF54DD2C9}">
      <dgm:prSet/>
      <dgm:spPr/>
      <dgm:t>
        <a:bodyPr/>
        <a:lstStyle/>
        <a:p>
          <a:endParaRPr lang="en-US"/>
        </a:p>
      </dgm:t>
    </dgm:pt>
    <dgm:pt modelId="{93ED6697-7005-44DA-9B3F-EA97B31DCDAC}" type="sibTrans" cxnId="{97196E9C-9F10-4233-9989-DE2BF54DD2C9}">
      <dgm:prSet/>
      <dgm:spPr/>
      <dgm:t>
        <a:bodyPr/>
        <a:lstStyle/>
        <a:p>
          <a:endParaRPr lang="en-US"/>
        </a:p>
      </dgm:t>
    </dgm:pt>
    <dgm:pt modelId="{A698E9C1-8D01-4DCD-A71C-99905706F3D2}" type="pres">
      <dgm:prSet presAssocID="{3F3EA3D6-D71B-402E-9C3C-AFC3B49C465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B755EF-0C68-4989-9226-389D8E728A55}" type="pres">
      <dgm:prSet presAssocID="{3F3EA3D6-D71B-402E-9C3C-AFC3B49C465C}" presName="matrix" presStyleCnt="0"/>
      <dgm:spPr/>
    </dgm:pt>
    <dgm:pt modelId="{DF69C6D7-8062-44AF-BE23-7CDEED0C81A1}" type="pres">
      <dgm:prSet presAssocID="{3F3EA3D6-D71B-402E-9C3C-AFC3B49C465C}" presName="tile1" presStyleLbl="node1" presStyleIdx="0" presStyleCnt="4"/>
      <dgm:spPr/>
      <dgm:t>
        <a:bodyPr/>
        <a:lstStyle/>
        <a:p>
          <a:endParaRPr lang="en-US"/>
        </a:p>
      </dgm:t>
    </dgm:pt>
    <dgm:pt modelId="{4C8C74EA-A0B8-4B17-9A9A-387F51558CCB}" type="pres">
      <dgm:prSet presAssocID="{3F3EA3D6-D71B-402E-9C3C-AFC3B49C465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EA5C73-1A7D-4636-935F-8B59DEC922BE}" type="pres">
      <dgm:prSet presAssocID="{3F3EA3D6-D71B-402E-9C3C-AFC3B49C465C}" presName="tile2" presStyleLbl="node1" presStyleIdx="1" presStyleCnt="4"/>
      <dgm:spPr/>
      <dgm:t>
        <a:bodyPr/>
        <a:lstStyle/>
        <a:p>
          <a:endParaRPr lang="en-US"/>
        </a:p>
      </dgm:t>
    </dgm:pt>
    <dgm:pt modelId="{26D9832A-25E6-41B1-9780-01216D0527F2}" type="pres">
      <dgm:prSet presAssocID="{3F3EA3D6-D71B-402E-9C3C-AFC3B49C465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5B43F-DE77-4FFD-B541-F68D3369089F}" type="pres">
      <dgm:prSet presAssocID="{3F3EA3D6-D71B-402E-9C3C-AFC3B49C465C}" presName="tile3" presStyleLbl="node1" presStyleIdx="2" presStyleCnt="4"/>
      <dgm:spPr/>
      <dgm:t>
        <a:bodyPr/>
        <a:lstStyle/>
        <a:p>
          <a:endParaRPr lang="en-US"/>
        </a:p>
      </dgm:t>
    </dgm:pt>
    <dgm:pt modelId="{E2DEA02D-45F7-4730-A73F-89CF1091A348}" type="pres">
      <dgm:prSet presAssocID="{3F3EA3D6-D71B-402E-9C3C-AFC3B49C465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1EA35-C609-446E-B6E5-C6F2209DC182}" type="pres">
      <dgm:prSet presAssocID="{3F3EA3D6-D71B-402E-9C3C-AFC3B49C465C}" presName="tile4" presStyleLbl="node1" presStyleIdx="3" presStyleCnt="4"/>
      <dgm:spPr/>
      <dgm:t>
        <a:bodyPr/>
        <a:lstStyle/>
        <a:p>
          <a:endParaRPr lang="en-US"/>
        </a:p>
      </dgm:t>
    </dgm:pt>
    <dgm:pt modelId="{7F076ECF-7903-4696-8782-4E45E3ED8580}" type="pres">
      <dgm:prSet presAssocID="{3F3EA3D6-D71B-402E-9C3C-AFC3B49C465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27B0FA-4E6F-4D75-B1A7-3DCFA4A9D494}" type="pres">
      <dgm:prSet presAssocID="{3F3EA3D6-D71B-402E-9C3C-AFC3B49C465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9ED0880-DDF2-444A-AF8A-AB3AD42C96E4}" type="presOf" srcId="{A2FBD604-98F0-4CE9-820C-A4375699203C}" destId="{DF69C6D7-8062-44AF-BE23-7CDEED0C81A1}" srcOrd="0" destOrd="0" presId="urn:microsoft.com/office/officeart/2005/8/layout/matrix1"/>
    <dgm:cxn modelId="{D66A0AC0-7A9F-44A9-B8B9-DD570AEE7C45}" type="presOf" srcId="{7D1ECAD8-D7D9-4420-A325-02AFBFCD32AA}" destId="{E2DEA02D-45F7-4730-A73F-89CF1091A348}" srcOrd="1" destOrd="0" presId="urn:microsoft.com/office/officeart/2005/8/layout/matrix1"/>
    <dgm:cxn modelId="{F2A09053-05DB-4417-ACEF-302CFB520239}" type="presOf" srcId="{A2FBD604-98F0-4CE9-820C-A4375699203C}" destId="{4C8C74EA-A0B8-4B17-9A9A-387F51558CCB}" srcOrd="1" destOrd="0" presId="urn:microsoft.com/office/officeart/2005/8/layout/matrix1"/>
    <dgm:cxn modelId="{E9199CBE-E53A-40D4-9978-1555F7A68D92}" type="presOf" srcId="{2CEB782A-4CBE-4055-9048-1DCF095BA11E}" destId="{7927B0FA-4E6F-4D75-B1A7-3DCFA4A9D494}" srcOrd="0" destOrd="0" presId="urn:microsoft.com/office/officeart/2005/8/layout/matrix1"/>
    <dgm:cxn modelId="{29ACCCE4-4C78-4DA4-8452-65B569C120D8}" srcId="{3F3EA3D6-D71B-402E-9C3C-AFC3B49C465C}" destId="{2CEB782A-4CBE-4055-9048-1DCF095BA11E}" srcOrd="0" destOrd="0" parTransId="{958C32EB-C805-416B-8EC1-9B6414F86919}" sibTransId="{E0AF152D-F0AE-4BAE-888A-4C64794A3AD6}"/>
    <dgm:cxn modelId="{7EC905BE-AF96-43DC-B920-8C6CB1BDA067}" srcId="{2CEB782A-4CBE-4055-9048-1DCF095BA11E}" destId="{A2FBD604-98F0-4CE9-820C-A4375699203C}" srcOrd="0" destOrd="0" parTransId="{413B86B8-FA5F-47CD-AD93-F672D2A420CC}" sibTransId="{D25C6B2D-8C48-4459-9A8C-6FAB132FEC45}"/>
    <dgm:cxn modelId="{8D273315-DB97-4870-B4B4-AD0CDC5C25CF}" type="presOf" srcId="{7D1ECAD8-D7D9-4420-A325-02AFBFCD32AA}" destId="{E6A5B43F-DE77-4FFD-B541-F68D3369089F}" srcOrd="0" destOrd="0" presId="urn:microsoft.com/office/officeart/2005/8/layout/matrix1"/>
    <dgm:cxn modelId="{5673F231-F7E4-4AB1-8EA4-2AEDFB476C1A}" type="presOf" srcId="{3F3EA3D6-D71B-402E-9C3C-AFC3B49C465C}" destId="{A698E9C1-8D01-4DCD-A71C-99905706F3D2}" srcOrd="0" destOrd="0" presId="urn:microsoft.com/office/officeart/2005/8/layout/matrix1"/>
    <dgm:cxn modelId="{F39E46E7-15C4-46ED-99AD-317E2E378A02}" type="presOf" srcId="{C3018B81-B1C7-4536-B3B4-CE3D1BE65509}" destId="{7F076ECF-7903-4696-8782-4E45E3ED8580}" srcOrd="1" destOrd="0" presId="urn:microsoft.com/office/officeart/2005/8/layout/matrix1"/>
    <dgm:cxn modelId="{82FA4D08-A958-4717-8A50-C89CC7EEEB8A}" type="presOf" srcId="{E85E1810-697E-4E10-9FB2-D110F3BBD771}" destId="{26D9832A-25E6-41B1-9780-01216D0527F2}" srcOrd="1" destOrd="0" presId="urn:microsoft.com/office/officeart/2005/8/layout/matrix1"/>
    <dgm:cxn modelId="{BB67715C-ADFD-4695-A70A-F59C0515EF0B}" type="presOf" srcId="{C3018B81-B1C7-4536-B3B4-CE3D1BE65509}" destId="{3E21EA35-C609-446E-B6E5-C6F2209DC182}" srcOrd="0" destOrd="0" presId="urn:microsoft.com/office/officeart/2005/8/layout/matrix1"/>
    <dgm:cxn modelId="{97196E9C-9F10-4233-9989-DE2BF54DD2C9}" srcId="{2CEB782A-4CBE-4055-9048-1DCF095BA11E}" destId="{C3018B81-B1C7-4536-B3B4-CE3D1BE65509}" srcOrd="3" destOrd="0" parTransId="{01721447-8020-43AD-B22D-5FFCB0A80F96}" sibTransId="{93ED6697-7005-44DA-9B3F-EA97B31DCDAC}"/>
    <dgm:cxn modelId="{F898941B-8D87-4709-9116-70BEA19066C3}" srcId="{2CEB782A-4CBE-4055-9048-1DCF095BA11E}" destId="{E85E1810-697E-4E10-9FB2-D110F3BBD771}" srcOrd="1" destOrd="0" parTransId="{407C69C3-EF67-4FA2-8C72-09C068DB1BFA}" sibTransId="{46503131-5B53-4D48-97E4-B29166797AAD}"/>
    <dgm:cxn modelId="{F92AFAA8-FB41-4BBB-8E76-0CD1534C9025}" srcId="{2CEB782A-4CBE-4055-9048-1DCF095BA11E}" destId="{7D1ECAD8-D7D9-4420-A325-02AFBFCD32AA}" srcOrd="2" destOrd="0" parTransId="{8BEBB1B4-3CB2-4843-A609-C4977E77643C}" sibTransId="{2D5F2ED8-6740-4952-8D1D-A5D61370D955}"/>
    <dgm:cxn modelId="{BB7AE4A9-7B78-41B7-9D02-E4216961D41A}" type="presOf" srcId="{E85E1810-697E-4E10-9FB2-D110F3BBD771}" destId="{95EA5C73-1A7D-4636-935F-8B59DEC922BE}" srcOrd="0" destOrd="0" presId="urn:microsoft.com/office/officeart/2005/8/layout/matrix1"/>
    <dgm:cxn modelId="{1C439B16-D54E-4013-B71D-438FF0405FC3}" type="presParOf" srcId="{A698E9C1-8D01-4DCD-A71C-99905706F3D2}" destId="{FEB755EF-0C68-4989-9226-389D8E728A55}" srcOrd="0" destOrd="0" presId="urn:microsoft.com/office/officeart/2005/8/layout/matrix1"/>
    <dgm:cxn modelId="{1FEBDEB2-7319-49F8-9724-148AA3790D9F}" type="presParOf" srcId="{FEB755EF-0C68-4989-9226-389D8E728A55}" destId="{DF69C6D7-8062-44AF-BE23-7CDEED0C81A1}" srcOrd="0" destOrd="0" presId="urn:microsoft.com/office/officeart/2005/8/layout/matrix1"/>
    <dgm:cxn modelId="{003429B2-0C11-4B50-A350-FF57C9EF3B1D}" type="presParOf" srcId="{FEB755EF-0C68-4989-9226-389D8E728A55}" destId="{4C8C74EA-A0B8-4B17-9A9A-387F51558CCB}" srcOrd="1" destOrd="0" presId="urn:microsoft.com/office/officeart/2005/8/layout/matrix1"/>
    <dgm:cxn modelId="{12A0BA41-693E-48DB-92E6-429DFC0A3804}" type="presParOf" srcId="{FEB755EF-0C68-4989-9226-389D8E728A55}" destId="{95EA5C73-1A7D-4636-935F-8B59DEC922BE}" srcOrd="2" destOrd="0" presId="urn:microsoft.com/office/officeart/2005/8/layout/matrix1"/>
    <dgm:cxn modelId="{12B00CFB-0AC8-42BD-BA5B-2A85F8823BE2}" type="presParOf" srcId="{FEB755EF-0C68-4989-9226-389D8E728A55}" destId="{26D9832A-25E6-41B1-9780-01216D0527F2}" srcOrd="3" destOrd="0" presId="urn:microsoft.com/office/officeart/2005/8/layout/matrix1"/>
    <dgm:cxn modelId="{761E4F9B-0B70-4713-BD09-5F2E9E54B437}" type="presParOf" srcId="{FEB755EF-0C68-4989-9226-389D8E728A55}" destId="{E6A5B43F-DE77-4FFD-B541-F68D3369089F}" srcOrd="4" destOrd="0" presId="urn:microsoft.com/office/officeart/2005/8/layout/matrix1"/>
    <dgm:cxn modelId="{B0D60713-F4CD-486B-A79B-B1D677D8E596}" type="presParOf" srcId="{FEB755EF-0C68-4989-9226-389D8E728A55}" destId="{E2DEA02D-45F7-4730-A73F-89CF1091A348}" srcOrd="5" destOrd="0" presId="urn:microsoft.com/office/officeart/2005/8/layout/matrix1"/>
    <dgm:cxn modelId="{0DA0754F-4CFB-42B6-AD52-053DE75DA02C}" type="presParOf" srcId="{FEB755EF-0C68-4989-9226-389D8E728A55}" destId="{3E21EA35-C609-446E-B6E5-C6F2209DC182}" srcOrd="6" destOrd="0" presId="urn:microsoft.com/office/officeart/2005/8/layout/matrix1"/>
    <dgm:cxn modelId="{4504F5DC-56F1-40B3-ABB1-447EFD06C235}" type="presParOf" srcId="{FEB755EF-0C68-4989-9226-389D8E728A55}" destId="{7F076ECF-7903-4696-8782-4E45E3ED8580}" srcOrd="7" destOrd="0" presId="urn:microsoft.com/office/officeart/2005/8/layout/matrix1"/>
    <dgm:cxn modelId="{8D715370-6D94-4FA9-9DDD-895AE9134FC9}" type="presParOf" srcId="{A698E9C1-8D01-4DCD-A71C-99905706F3D2}" destId="{7927B0FA-4E6F-4D75-B1A7-3DCFA4A9D49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E17CA-51C8-4BB0-8B94-8069DB01AF8C}" type="datetime1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2I_Renovation_Plans_solution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C3B77-8C7B-4D96-B6B4-3820560DD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7399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DA43C-CDAC-4812-85CE-D371A5E9C70C}" type="datetime1">
              <a:rPr lang="en-US" smtClean="0"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2I_Renovation_Plans_solution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FF20A-9235-4D65-A58F-43E1574B8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0489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FF20A-9235-4D65-A58F-43E1574B8F0E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3F9203A-E4B8-4B17-A9B4-9AB824627ECC}" type="datetime1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2I_Renovation_Plans_solution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25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56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2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5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03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04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27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2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5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31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33C37656-9785-4978-B086-0CC820FFD6DD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EEEC55CE-DAA8-4B52-A5E4-0501E3945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59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pc="0" dirty="0" smtClean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Sensation Park</a:t>
            </a:r>
            <a:endParaRPr lang="en-US" b="1" spc="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Park Renovation plan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855" y="0"/>
            <a:ext cx="4589145" cy="6858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12921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Renovation Plan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80561558"/>
              </p:ext>
            </p:extLst>
          </p:nvPr>
        </p:nvGraphicFramePr>
        <p:xfrm>
          <a:off x="676275" y="1998663"/>
          <a:ext cx="4664075" cy="3767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Gather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Analyze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Develop plan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Estimation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Begin Construction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9434935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21</TotalTime>
  <Words>28</Words>
  <Application>Microsoft Office PowerPoint</Application>
  <PresentationFormat>Widescreen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Metropolitan</vt:lpstr>
      <vt:lpstr>Sensation Park</vt:lpstr>
      <vt:lpstr>Renovation Plan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Park</dc:title>
  <dc:subject>Course, Section #</dc:subject>
  <dc:creator>GO! Series</dc:creator>
  <cp:keywords>renovation, goals</cp:keywords>
  <cp:lastModifiedBy>Firstname Lastname</cp:lastModifiedBy>
  <cp:revision>6</cp:revision>
  <dcterms:created xsi:type="dcterms:W3CDTF">2013-03-27T20:28:42Z</dcterms:created>
  <dcterms:modified xsi:type="dcterms:W3CDTF">2013-03-27T21:51:47Z</dcterms:modified>
</cp:coreProperties>
</file>