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2"/>
  </p:sldMasterIdLst>
  <p:notesMasterIdLst>
    <p:notesMasterId r:id="rId8"/>
  </p:notesMasterIdLst>
  <p:handoutMasterIdLst>
    <p:handoutMasterId r:id="rId9"/>
  </p:handout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1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849BD8-EB29-4AB7-BE97-EA143220DFDD}" type="doc">
      <dgm:prSet loTypeId="urn:microsoft.com/office/officeart/2011/layout/TabList" loCatId="list" qsTypeId="urn:microsoft.com/office/officeart/2005/8/quickstyle/simple5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F36AC3B6-6CBD-42A6-9DBE-3173B76A5E38}">
      <dgm:prSet/>
      <dgm:spPr/>
      <dgm:t>
        <a:bodyPr/>
        <a:lstStyle/>
        <a:p>
          <a:pPr rtl="0"/>
          <a:r>
            <a:rPr lang="en-US" smtClean="0"/>
            <a:t>Entrance fees</a:t>
          </a:r>
          <a:endParaRPr lang="en-US"/>
        </a:p>
      </dgm:t>
    </dgm:pt>
    <dgm:pt modelId="{541A4BAA-1618-49CA-A09E-4CECCA509432}" type="parTrans" cxnId="{8A75355D-EA03-4572-8E8F-AC3941A9631C}">
      <dgm:prSet/>
      <dgm:spPr/>
      <dgm:t>
        <a:bodyPr/>
        <a:lstStyle/>
        <a:p>
          <a:endParaRPr lang="en-US"/>
        </a:p>
      </dgm:t>
    </dgm:pt>
    <dgm:pt modelId="{607539DB-E456-405C-8AE7-5A3F9C62116D}" type="sibTrans" cxnId="{8A75355D-EA03-4572-8E8F-AC3941A9631C}">
      <dgm:prSet/>
      <dgm:spPr/>
      <dgm:t>
        <a:bodyPr/>
        <a:lstStyle/>
        <a:p>
          <a:endParaRPr lang="en-US"/>
        </a:p>
      </dgm:t>
    </dgm:pt>
    <dgm:pt modelId="{84BA905D-C29D-4040-A019-1F018DE3A991}">
      <dgm:prSet/>
      <dgm:spPr/>
      <dgm:t>
        <a:bodyPr/>
        <a:lstStyle/>
        <a:p>
          <a:pPr rtl="0"/>
          <a:r>
            <a:rPr lang="en-US" smtClean="0"/>
            <a:t>$42 million</a:t>
          </a:r>
          <a:endParaRPr lang="en-US"/>
        </a:p>
      </dgm:t>
    </dgm:pt>
    <dgm:pt modelId="{8ED1A091-408E-4598-930B-F11B8BD96AC2}" type="parTrans" cxnId="{93371868-2F01-4C71-A40E-36C91F33592C}">
      <dgm:prSet/>
      <dgm:spPr/>
      <dgm:t>
        <a:bodyPr/>
        <a:lstStyle/>
        <a:p>
          <a:endParaRPr lang="en-US"/>
        </a:p>
      </dgm:t>
    </dgm:pt>
    <dgm:pt modelId="{17BE45A3-62F2-4131-8B60-796A165F5575}" type="sibTrans" cxnId="{93371868-2F01-4C71-A40E-36C91F33592C}">
      <dgm:prSet/>
      <dgm:spPr/>
      <dgm:t>
        <a:bodyPr/>
        <a:lstStyle/>
        <a:p>
          <a:endParaRPr lang="en-US"/>
        </a:p>
      </dgm:t>
    </dgm:pt>
    <dgm:pt modelId="{E332A9F7-F0A1-401D-89E4-A9E4721A7363}">
      <dgm:prSet/>
      <dgm:spPr/>
      <dgm:t>
        <a:bodyPr/>
        <a:lstStyle/>
        <a:p>
          <a:pPr rtl="0"/>
          <a:r>
            <a:rPr lang="en-US" smtClean="0"/>
            <a:t>Merchandising</a:t>
          </a:r>
          <a:endParaRPr lang="en-US"/>
        </a:p>
      </dgm:t>
    </dgm:pt>
    <dgm:pt modelId="{E75135A3-3AE2-4299-92CE-41B8B16AA449}" type="parTrans" cxnId="{F219DCA1-A995-44C5-AB02-B44BE9C8907A}">
      <dgm:prSet/>
      <dgm:spPr/>
      <dgm:t>
        <a:bodyPr/>
        <a:lstStyle/>
        <a:p>
          <a:endParaRPr lang="en-US"/>
        </a:p>
      </dgm:t>
    </dgm:pt>
    <dgm:pt modelId="{2217577F-87A1-4444-92E4-6A1B00001738}" type="sibTrans" cxnId="{F219DCA1-A995-44C5-AB02-B44BE9C8907A}">
      <dgm:prSet/>
      <dgm:spPr/>
      <dgm:t>
        <a:bodyPr/>
        <a:lstStyle/>
        <a:p>
          <a:endParaRPr lang="en-US"/>
        </a:p>
      </dgm:t>
    </dgm:pt>
    <dgm:pt modelId="{07849510-1F65-4477-8FA0-3F543FDB7685}">
      <dgm:prSet/>
      <dgm:spPr/>
      <dgm:t>
        <a:bodyPr/>
        <a:lstStyle/>
        <a:p>
          <a:pPr rtl="0"/>
          <a:r>
            <a:rPr lang="en-US" smtClean="0"/>
            <a:t>$26 million</a:t>
          </a:r>
          <a:endParaRPr lang="en-US"/>
        </a:p>
      </dgm:t>
    </dgm:pt>
    <dgm:pt modelId="{4B6E79A5-DCEA-4251-B524-0376788B9417}" type="parTrans" cxnId="{DC9CCB0A-FB0D-4F3C-873D-63F2A9C805CE}">
      <dgm:prSet/>
      <dgm:spPr/>
      <dgm:t>
        <a:bodyPr/>
        <a:lstStyle/>
        <a:p>
          <a:endParaRPr lang="en-US"/>
        </a:p>
      </dgm:t>
    </dgm:pt>
    <dgm:pt modelId="{D28A52DB-C798-48DC-A326-D87593487307}" type="sibTrans" cxnId="{DC9CCB0A-FB0D-4F3C-873D-63F2A9C805CE}">
      <dgm:prSet/>
      <dgm:spPr/>
      <dgm:t>
        <a:bodyPr/>
        <a:lstStyle/>
        <a:p>
          <a:endParaRPr lang="en-US"/>
        </a:p>
      </dgm:t>
    </dgm:pt>
    <dgm:pt modelId="{CB8BE424-06B4-434C-8B8D-E5D9D148E19D}">
      <dgm:prSet/>
      <dgm:spPr/>
      <dgm:t>
        <a:bodyPr/>
        <a:lstStyle/>
        <a:p>
          <a:pPr rtl="0"/>
          <a:r>
            <a:rPr lang="en-US" smtClean="0"/>
            <a:t>Concessions</a:t>
          </a:r>
          <a:endParaRPr lang="en-US"/>
        </a:p>
      </dgm:t>
    </dgm:pt>
    <dgm:pt modelId="{19B22AE0-5908-4E52-9CE1-7F4646B23438}" type="parTrans" cxnId="{BF07E6CB-D167-4C31-AB91-BC3102F6FBE9}">
      <dgm:prSet/>
      <dgm:spPr/>
      <dgm:t>
        <a:bodyPr/>
        <a:lstStyle/>
        <a:p>
          <a:endParaRPr lang="en-US"/>
        </a:p>
      </dgm:t>
    </dgm:pt>
    <dgm:pt modelId="{42340E0B-C51F-4E02-AA61-0059C6D6B671}" type="sibTrans" cxnId="{BF07E6CB-D167-4C31-AB91-BC3102F6FBE9}">
      <dgm:prSet/>
      <dgm:spPr/>
      <dgm:t>
        <a:bodyPr/>
        <a:lstStyle/>
        <a:p>
          <a:endParaRPr lang="en-US"/>
        </a:p>
      </dgm:t>
    </dgm:pt>
    <dgm:pt modelId="{6D661234-561B-4159-93F4-AAC301767BD6}">
      <dgm:prSet/>
      <dgm:spPr/>
      <dgm:t>
        <a:bodyPr/>
        <a:lstStyle/>
        <a:p>
          <a:pPr rtl="0"/>
          <a:r>
            <a:rPr lang="en-US" smtClean="0"/>
            <a:t>$18 million</a:t>
          </a:r>
          <a:endParaRPr lang="en-US"/>
        </a:p>
      </dgm:t>
    </dgm:pt>
    <dgm:pt modelId="{DBB135CE-65D7-4DA1-8729-775215898D13}" type="parTrans" cxnId="{A7669D70-9434-4D63-A229-F2F4D4EA3069}">
      <dgm:prSet/>
      <dgm:spPr/>
      <dgm:t>
        <a:bodyPr/>
        <a:lstStyle/>
        <a:p>
          <a:endParaRPr lang="en-US"/>
        </a:p>
      </dgm:t>
    </dgm:pt>
    <dgm:pt modelId="{B5C23CAB-8DA3-42B2-96BB-3D21DE514297}" type="sibTrans" cxnId="{A7669D70-9434-4D63-A229-F2F4D4EA3069}">
      <dgm:prSet/>
      <dgm:spPr/>
      <dgm:t>
        <a:bodyPr/>
        <a:lstStyle/>
        <a:p>
          <a:endParaRPr lang="en-US"/>
        </a:p>
      </dgm:t>
    </dgm:pt>
    <dgm:pt modelId="{7BC6E86D-E105-4167-BFB7-D2AD61075433}">
      <dgm:prSet/>
      <dgm:spPr/>
      <dgm:t>
        <a:bodyPr/>
        <a:lstStyle/>
        <a:p>
          <a:pPr rtl="0"/>
          <a:r>
            <a:rPr lang="en-US" smtClean="0"/>
            <a:t>Special events</a:t>
          </a:r>
          <a:endParaRPr lang="en-US"/>
        </a:p>
      </dgm:t>
    </dgm:pt>
    <dgm:pt modelId="{AC60748F-1F3A-4966-9176-697C6F4A28F4}" type="parTrans" cxnId="{3BE40A26-27C0-4563-9A46-903D8D0AAC4F}">
      <dgm:prSet/>
      <dgm:spPr/>
      <dgm:t>
        <a:bodyPr/>
        <a:lstStyle/>
        <a:p>
          <a:endParaRPr lang="en-US"/>
        </a:p>
      </dgm:t>
    </dgm:pt>
    <dgm:pt modelId="{1E3984D3-34A3-493D-9807-B2ADBD68331B}" type="sibTrans" cxnId="{3BE40A26-27C0-4563-9A46-903D8D0AAC4F}">
      <dgm:prSet/>
      <dgm:spPr/>
      <dgm:t>
        <a:bodyPr/>
        <a:lstStyle/>
        <a:p>
          <a:endParaRPr lang="en-US"/>
        </a:p>
      </dgm:t>
    </dgm:pt>
    <dgm:pt modelId="{FECBF87A-07EC-4230-BE52-2CF3411BC32D}">
      <dgm:prSet/>
      <dgm:spPr/>
      <dgm:t>
        <a:bodyPr/>
        <a:lstStyle/>
        <a:p>
          <a:pPr rtl="0"/>
          <a:r>
            <a:rPr lang="en-US" smtClean="0"/>
            <a:t>$5 million</a:t>
          </a:r>
          <a:endParaRPr lang="en-US"/>
        </a:p>
      </dgm:t>
    </dgm:pt>
    <dgm:pt modelId="{26086D68-597A-4188-A201-B89D37ACA81F}" type="parTrans" cxnId="{FE714BD6-D6C4-4894-A43A-1D4A45EFFCAC}">
      <dgm:prSet/>
      <dgm:spPr/>
      <dgm:t>
        <a:bodyPr/>
        <a:lstStyle/>
        <a:p>
          <a:endParaRPr lang="en-US"/>
        </a:p>
      </dgm:t>
    </dgm:pt>
    <dgm:pt modelId="{8416578F-29B2-445C-BD70-D220C270B75F}" type="sibTrans" cxnId="{FE714BD6-D6C4-4894-A43A-1D4A45EFFCAC}">
      <dgm:prSet/>
      <dgm:spPr/>
      <dgm:t>
        <a:bodyPr/>
        <a:lstStyle/>
        <a:p>
          <a:endParaRPr lang="en-US"/>
        </a:p>
      </dgm:t>
    </dgm:pt>
    <dgm:pt modelId="{DDFA6EB3-9FC7-4663-B4CA-611D5528BAFE}" type="pres">
      <dgm:prSet presAssocID="{E5849BD8-EB29-4AB7-BE97-EA143220DFDD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DBFCDF0-2536-4E5A-8D80-FB81DFE92086}" type="pres">
      <dgm:prSet presAssocID="{F36AC3B6-6CBD-42A6-9DBE-3173B76A5E38}" presName="composite" presStyleCnt="0"/>
      <dgm:spPr/>
    </dgm:pt>
    <dgm:pt modelId="{192F7B96-FB8B-4D4E-B7FA-B47786E2B3DA}" type="pres">
      <dgm:prSet presAssocID="{F36AC3B6-6CBD-42A6-9DBE-3173B76A5E38}" presName="FirstChild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8C2613-D0DE-4927-9D99-9EFEAFF15DB3}" type="pres">
      <dgm:prSet presAssocID="{F36AC3B6-6CBD-42A6-9DBE-3173B76A5E38}" presName="Parent" presStyleLbl="alignNode1" presStyleIdx="0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97BAEF-5833-430E-AA33-0EF9A33F260D}" type="pres">
      <dgm:prSet presAssocID="{F36AC3B6-6CBD-42A6-9DBE-3173B76A5E38}" presName="Accent" presStyleLbl="parChTrans1D1" presStyleIdx="0" presStyleCnt="4"/>
      <dgm:spPr/>
    </dgm:pt>
    <dgm:pt modelId="{76290588-693C-4040-8187-CD7A41DE3859}" type="pres">
      <dgm:prSet presAssocID="{607539DB-E456-405C-8AE7-5A3F9C62116D}" presName="sibTrans" presStyleCnt="0"/>
      <dgm:spPr/>
    </dgm:pt>
    <dgm:pt modelId="{950BE6FD-27D2-4384-ABA9-53ED66650901}" type="pres">
      <dgm:prSet presAssocID="{E332A9F7-F0A1-401D-89E4-A9E4721A7363}" presName="composite" presStyleCnt="0"/>
      <dgm:spPr/>
    </dgm:pt>
    <dgm:pt modelId="{8E044F25-E1DB-4C4F-8DB5-F473705A499D}" type="pres">
      <dgm:prSet presAssocID="{E332A9F7-F0A1-401D-89E4-A9E4721A7363}" presName="FirstChild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609AC6-2259-40EB-ABD7-B2105D5E0DAB}" type="pres">
      <dgm:prSet presAssocID="{E332A9F7-F0A1-401D-89E4-A9E4721A7363}" presName="Parent" presStyleLbl="alignNode1" presStyleIdx="1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1E69EF-6695-4A8A-ABAB-BF2F504D6049}" type="pres">
      <dgm:prSet presAssocID="{E332A9F7-F0A1-401D-89E4-A9E4721A7363}" presName="Accent" presStyleLbl="parChTrans1D1" presStyleIdx="1" presStyleCnt="4"/>
      <dgm:spPr/>
    </dgm:pt>
    <dgm:pt modelId="{F0DDF6FE-6B2F-4ADE-A1D9-8F9B6131E575}" type="pres">
      <dgm:prSet presAssocID="{2217577F-87A1-4444-92E4-6A1B00001738}" presName="sibTrans" presStyleCnt="0"/>
      <dgm:spPr/>
    </dgm:pt>
    <dgm:pt modelId="{F20222B4-C7AC-458B-9F45-7ADA5E4D9663}" type="pres">
      <dgm:prSet presAssocID="{CB8BE424-06B4-434C-8B8D-E5D9D148E19D}" presName="composite" presStyleCnt="0"/>
      <dgm:spPr/>
    </dgm:pt>
    <dgm:pt modelId="{D2DAB0DA-CCF5-4CA0-9366-D92BCC891C49}" type="pres">
      <dgm:prSet presAssocID="{CB8BE424-06B4-434C-8B8D-E5D9D148E19D}" presName="FirstChild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B54C73-DCE7-4614-B1A1-A5A6BEB38052}" type="pres">
      <dgm:prSet presAssocID="{CB8BE424-06B4-434C-8B8D-E5D9D148E19D}" presName="Parent" presStyleLbl="alignNode1" presStyleIdx="2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D0B659-E9BC-4326-A3DB-014CDE3FB0A7}" type="pres">
      <dgm:prSet presAssocID="{CB8BE424-06B4-434C-8B8D-E5D9D148E19D}" presName="Accent" presStyleLbl="parChTrans1D1" presStyleIdx="2" presStyleCnt="4"/>
      <dgm:spPr/>
    </dgm:pt>
    <dgm:pt modelId="{CFA24503-8818-4533-BB56-288BBFE0E3B3}" type="pres">
      <dgm:prSet presAssocID="{42340E0B-C51F-4E02-AA61-0059C6D6B671}" presName="sibTrans" presStyleCnt="0"/>
      <dgm:spPr/>
    </dgm:pt>
    <dgm:pt modelId="{63E0599C-4919-4A33-A9AA-650FB7A0AEAD}" type="pres">
      <dgm:prSet presAssocID="{7BC6E86D-E105-4167-BFB7-D2AD61075433}" presName="composite" presStyleCnt="0"/>
      <dgm:spPr/>
    </dgm:pt>
    <dgm:pt modelId="{B095AB90-6C02-40F5-A272-A5F85DD4C55A}" type="pres">
      <dgm:prSet presAssocID="{7BC6E86D-E105-4167-BFB7-D2AD61075433}" presName="FirstChild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5674C4-2F04-4C48-B379-CA4A368503CD}" type="pres">
      <dgm:prSet presAssocID="{7BC6E86D-E105-4167-BFB7-D2AD61075433}" presName="Parent" presStyleLbl="alignNode1" presStyleIdx="3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3BAB1C-ADBD-423E-9607-3236EC108513}" type="pres">
      <dgm:prSet presAssocID="{7BC6E86D-E105-4167-BFB7-D2AD61075433}" presName="Accent" presStyleLbl="parChTrans1D1" presStyleIdx="3" presStyleCnt="4"/>
      <dgm:spPr/>
    </dgm:pt>
  </dgm:ptLst>
  <dgm:cxnLst>
    <dgm:cxn modelId="{93371868-2F01-4C71-A40E-36C91F33592C}" srcId="{F36AC3B6-6CBD-42A6-9DBE-3173B76A5E38}" destId="{84BA905D-C29D-4040-A019-1F018DE3A991}" srcOrd="0" destOrd="0" parTransId="{8ED1A091-408E-4598-930B-F11B8BD96AC2}" sibTransId="{17BE45A3-62F2-4131-8B60-796A165F5575}"/>
    <dgm:cxn modelId="{67503711-DCB2-457D-AEA1-369DE0F9843C}" type="presOf" srcId="{E5849BD8-EB29-4AB7-BE97-EA143220DFDD}" destId="{DDFA6EB3-9FC7-4663-B4CA-611D5528BAFE}" srcOrd="0" destOrd="0" presId="urn:microsoft.com/office/officeart/2011/layout/TabList"/>
    <dgm:cxn modelId="{BF07E6CB-D167-4C31-AB91-BC3102F6FBE9}" srcId="{E5849BD8-EB29-4AB7-BE97-EA143220DFDD}" destId="{CB8BE424-06B4-434C-8B8D-E5D9D148E19D}" srcOrd="2" destOrd="0" parTransId="{19B22AE0-5908-4E52-9CE1-7F4646B23438}" sibTransId="{42340E0B-C51F-4E02-AA61-0059C6D6B671}"/>
    <dgm:cxn modelId="{7EAC159D-03A5-457D-9456-608BD4E3EE49}" type="presOf" srcId="{7BC6E86D-E105-4167-BFB7-D2AD61075433}" destId="{B45674C4-2F04-4C48-B379-CA4A368503CD}" srcOrd="0" destOrd="0" presId="urn:microsoft.com/office/officeart/2011/layout/TabList"/>
    <dgm:cxn modelId="{DC9CCB0A-FB0D-4F3C-873D-63F2A9C805CE}" srcId="{E332A9F7-F0A1-401D-89E4-A9E4721A7363}" destId="{07849510-1F65-4477-8FA0-3F543FDB7685}" srcOrd="0" destOrd="0" parTransId="{4B6E79A5-DCEA-4251-B524-0376788B9417}" sibTransId="{D28A52DB-C798-48DC-A326-D87593487307}"/>
    <dgm:cxn modelId="{93CF727A-DB85-4669-908C-FBE19C622CC4}" type="presOf" srcId="{CB8BE424-06B4-434C-8B8D-E5D9D148E19D}" destId="{60B54C73-DCE7-4614-B1A1-A5A6BEB38052}" srcOrd="0" destOrd="0" presId="urn:microsoft.com/office/officeart/2011/layout/TabList"/>
    <dgm:cxn modelId="{C4B3BD83-9CFC-41BD-A1E9-21E5BC366B88}" type="presOf" srcId="{E332A9F7-F0A1-401D-89E4-A9E4721A7363}" destId="{24609AC6-2259-40EB-ABD7-B2105D5E0DAB}" srcOrd="0" destOrd="0" presId="urn:microsoft.com/office/officeart/2011/layout/TabList"/>
    <dgm:cxn modelId="{A3B08119-F5F7-44F5-B48D-CCC2E034D608}" type="presOf" srcId="{F36AC3B6-6CBD-42A6-9DBE-3173B76A5E38}" destId="{538C2613-D0DE-4927-9D99-9EFEAFF15DB3}" srcOrd="0" destOrd="0" presId="urn:microsoft.com/office/officeart/2011/layout/TabList"/>
    <dgm:cxn modelId="{3BE40A26-27C0-4563-9A46-903D8D0AAC4F}" srcId="{E5849BD8-EB29-4AB7-BE97-EA143220DFDD}" destId="{7BC6E86D-E105-4167-BFB7-D2AD61075433}" srcOrd="3" destOrd="0" parTransId="{AC60748F-1F3A-4966-9176-697C6F4A28F4}" sibTransId="{1E3984D3-34A3-493D-9807-B2ADBD68331B}"/>
    <dgm:cxn modelId="{A7669D70-9434-4D63-A229-F2F4D4EA3069}" srcId="{CB8BE424-06B4-434C-8B8D-E5D9D148E19D}" destId="{6D661234-561B-4159-93F4-AAC301767BD6}" srcOrd="0" destOrd="0" parTransId="{DBB135CE-65D7-4DA1-8729-775215898D13}" sibTransId="{B5C23CAB-8DA3-42B2-96BB-3D21DE514297}"/>
    <dgm:cxn modelId="{FE714BD6-D6C4-4894-A43A-1D4A45EFFCAC}" srcId="{7BC6E86D-E105-4167-BFB7-D2AD61075433}" destId="{FECBF87A-07EC-4230-BE52-2CF3411BC32D}" srcOrd="0" destOrd="0" parTransId="{26086D68-597A-4188-A201-B89D37ACA81F}" sibTransId="{8416578F-29B2-445C-BD70-D220C270B75F}"/>
    <dgm:cxn modelId="{F219DCA1-A995-44C5-AB02-B44BE9C8907A}" srcId="{E5849BD8-EB29-4AB7-BE97-EA143220DFDD}" destId="{E332A9F7-F0A1-401D-89E4-A9E4721A7363}" srcOrd="1" destOrd="0" parTransId="{E75135A3-3AE2-4299-92CE-41B8B16AA449}" sibTransId="{2217577F-87A1-4444-92E4-6A1B00001738}"/>
    <dgm:cxn modelId="{E7B8E38C-1B2A-4C9E-A819-C74FCB465B00}" type="presOf" srcId="{07849510-1F65-4477-8FA0-3F543FDB7685}" destId="{8E044F25-E1DB-4C4F-8DB5-F473705A499D}" srcOrd="0" destOrd="0" presId="urn:microsoft.com/office/officeart/2011/layout/TabList"/>
    <dgm:cxn modelId="{4ECD5388-9BBB-4335-A5E9-76A98A67FF24}" type="presOf" srcId="{6D661234-561B-4159-93F4-AAC301767BD6}" destId="{D2DAB0DA-CCF5-4CA0-9366-D92BCC891C49}" srcOrd="0" destOrd="0" presId="urn:microsoft.com/office/officeart/2011/layout/TabList"/>
    <dgm:cxn modelId="{8A75355D-EA03-4572-8E8F-AC3941A9631C}" srcId="{E5849BD8-EB29-4AB7-BE97-EA143220DFDD}" destId="{F36AC3B6-6CBD-42A6-9DBE-3173B76A5E38}" srcOrd="0" destOrd="0" parTransId="{541A4BAA-1618-49CA-A09E-4CECCA509432}" sibTransId="{607539DB-E456-405C-8AE7-5A3F9C62116D}"/>
    <dgm:cxn modelId="{EAA746DE-DF3C-4EC9-B5C1-4E797ED4230C}" type="presOf" srcId="{FECBF87A-07EC-4230-BE52-2CF3411BC32D}" destId="{B095AB90-6C02-40F5-A272-A5F85DD4C55A}" srcOrd="0" destOrd="0" presId="urn:microsoft.com/office/officeart/2011/layout/TabList"/>
    <dgm:cxn modelId="{7678D820-76E8-4831-B61F-D32BB0067427}" type="presOf" srcId="{84BA905D-C29D-4040-A019-1F018DE3A991}" destId="{192F7B96-FB8B-4D4E-B7FA-B47786E2B3DA}" srcOrd="0" destOrd="0" presId="urn:microsoft.com/office/officeart/2011/layout/TabList"/>
    <dgm:cxn modelId="{F312099F-2D14-4857-9AFA-6CF54EF64AAF}" type="presParOf" srcId="{DDFA6EB3-9FC7-4663-B4CA-611D5528BAFE}" destId="{6DBFCDF0-2536-4E5A-8D80-FB81DFE92086}" srcOrd="0" destOrd="0" presId="urn:microsoft.com/office/officeart/2011/layout/TabList"/>
    <dgm:cxn modelId="{68C7A2F9-5C50-4EA4-A179-B7912A2CF9A4}" type="presParOf" srcId="{6DBFCDF0-2536-4E5A-8D80-FB81DFE92086}" destId="{192F7B96-FB8B-4D4E-B7FA-B47786E2B3DA}" srcOrd="0" destOrd="0" presId="urn:microsoft.com/office/officeart/2011/layout/TabList"/>
    <dgm:cxn modelId="{4AC3192C-8585-4929-85CC-8FA1419269DB}" type="presParOf" srcId="{6DBFCDF0-2536-4E5A-8D80-FB81DFE92086}" destId="{538C2613-D0DE-4927-9D99-9EFEAFF15DB3}" srcOrd="1" destOrd="0" presId="urn:microsoft.com/office/officeart/2011/layout/TabList"/>
    <dgm:cxn modelId="{8A24A8C7-A88B-420A-8621-7488D903CA42}" type="presParOf" srcId="{6DBFCDF0-2536-4E5A-8D80-FB81DFE92086}" destId="{D597BAEF-5833-430E-AA33-0EF9A33F260D}" srcOrd="2" destOrd="0" presId="urn:microsoft.com/office/officeart/2011/layout/TabList"/>
    <dgm:cxn modelId="{99A943C0-DED1-4B6A-A1F2-527F7E554FCA}" type="presParOf" srcId="{DDFA6EB3-9FC7-4663-B4CA-611D5528BAFE}" destId="{76290588-693C-4040-8187-CD7A41DE3859}" srcOrd="1" destOrd="0" presId="urn:microsoft.com/office/officeart/2011/layout/TabList"/>
    <dgm:cxn modelId="{D031287E-741E-4F13-B5AD-594AB5E05BEB}" type="presParOf" srcId="{DDFA6EB3-9FC7-4663-B4CA-611D5528BAFE}" destId="{950BE6FD-27D2-4384-ABA9-53ED66650901}" srcOrd="2" destOrd="0" presId="urn:microsoft.com/office/officeart/2011/layout/TabList"/>
    <dgm:cxn modelId="{BCC62726-ADEE-4462-818D-8E5B488D2C97}" type="presParOf" srcId="{950BE6FD-27D2-4384-ABA9-53ED66650901}" destId="{8E044F25-E1DB-4C4F-8DB5-F473705A499D}" srcOrd="0" destOrd="0" presId="urn:microsoft.com/office/officeart/2011/layout/TabList"/>
    <dgm:cxn modelId="{C05C9CF4-E0E2-47D0-8EEB-EBEE8600F814}" type="presParOf" srcId="{950BE6FD-27D2-4384-ABA9-53ED66650901}" destId="{24609AC6-2259-40EB-ABD7-B2105D5E0DAB}" srcOrd="1" destOrd="0" presId="urn:microsoft.com/office/officeart/2011/layout/TabList"/>
    <dgm:cxn modelId="{8012AD11-AF07-4F52-B887-C59382612747}" type="presParOf" srcId="{950BE6FD-27D2-4384-ABA9-53ED66650901}" destId="{571E69EF-6695-4A8A-ABAB-BF2F504D6049}" srcOrd="2" destOrd="0" presId="urn:microsoft.com/office/officeart/2011/layout/TabList"/>
    <dgm:cxn modelId="{2249EC59-8591-414A-B6A5-6D2CA178CAD5}" type="presParOf" srcId="{DDFA6EB3-9FC7-4663-B4CA-611D5528BAFE}" destId="{F0DDF6FE-6B2F-4ADE-A1D9-8F9B6131E575}" srcOrd="3" destOrd="0" presId="urn:microsoft.com/office/officeart/2011/layout/TabList"/>
    <dgm:cxn modelId="{3C22E89D-0118-4991-AC67-2B845012DF8B}" type="presParOf" srcId="{DDFA6EB3-9FC7-4663-B4CA-611D5528BAFE}" destId="{F20222B4-C7AC-458B-9F45-7ADA5E4D9663}" srcOrd="4" destOrd="0" presId="urn:microsoft.com/office/officeart/2011/layout/TabList"/>
    <dgm:cxn modelId="{C55029A6-7DBA-4326-8B74-317E4D36FE79}" type="presParOf" srcId="{F20222B4-C7AC-458B-9F45-7ADA5E4D9663}" destId="{D2DAB0DA-CCF5-4CA0-9366-D92BCC891C49}" srcOrd="0" destOrd="0" presId="urn:microsoft.com/office/officeart/2011/layout/TabList"/>
    <dgm:cxn modelId="{970DB4FF-7E5E-4CB6-B98A-5980B73C0CAF}" type="presParOf" srcId="{F20222B4-C7AC-458B-9F45-7ADA5E4D9663}" destId="{60B54C73-DCE7-4614-B1A1-A5A6BEB38052}" srcOrd="1" destOrd="0" presId="urn:microsoft.com/office/officeart/2011/layout/TabList"/>
    <dgm:cxn modelId="{6017F8AD-1371-4EFD-953F-6926523CE7E2}" type="presParOf" srcId="{F20222B4-C7AC-458B-9F45-7ADA5E4D9663}" destId="{DBD0B659-E9BC-4326-A3DB-014CDE3FB0A7}" srcOrd="2" destOrd="0" presId="urn:microsoft.com/office/officeart/2011/layout/TabList"/>
    <dgm:cxn modelId="{665CC9D3-9CB5-4514-AC6F-CB64CE8B564C}" type="presParOf" srcId="{DDFA6EB3-9FC7-4663-B4CA-611D5528BAFE}" destId="{CFA24503-8818-4533-BB56-288BBFE0E3B3}" srcOrd="5" destOrd="0" presId="urn:microsoft.com/office/officeart/2011/layout/TabList"/>
    <dgm:cxn modelId="{2DE04D72-F065-4AC0-A2AF-957DBEC3588D}" type="presParOf" srcId="{DDFA6EB3-9FC7-4663-B4CA-611D5528BAFE}" destId="{63E0599C-4919-4A33-A9AA-650FB7A0AEAD}" srcOrd="6" destOrd="0" presId="urn:microsoft.com/office/officeart/2011/layout/TabList"/>
    <dgm:cxn modelId="{A1E5299B-5F1C-4A0B-BF1E-BF37DEAFAE0B}" type="presParOf" srcId="{63E0599C-4919-4A33-A9AA-650FB7A0AEAD}" destId="{B095AB90-6C02-40F5-A272-A5F85DD4C55A}" srcOrd="0" destOrd="0" presId="urn:microsoft.com/office/officeart/2011/layout/TabList"/>
    <dgm:cxn modelId="{91119B9D-FA51-4711-9C63-467EEAB523EF}" type="presParOf" srcId="{63E0599C-4919-4A33-A9AA-650FB7A0AEAD}" destId="{B45674C4-2F04-4C48-B379-CA4A368503CD}" srcOrd="1" destOrd="0" presId="urn:microsoft.com/office/officeart/2011/layout/TabList"/>
    <dgm:cxn modelId="{2133D815-EECB-48F4-9F65-22A48A73DC85}" type="presParOf" srcId="{63E0599C-4919-4A33-A9AA-650FB7A0AEAD}" destId="{DE3BAB1C-ADBD-423E-9607-3236EC108513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04B37-842E-442B-865E-7A699382B1B3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2J_Business_Summary_sample_solution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74E68A-5F64-45C5-8A63-B6D0A2E5E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63705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EE77C-6D68-4A65-BCF9-142B4B62A409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2J_Business_Summary_sample_solution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4E4042-58E2-4C84-86B0-AB2DFBE80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02192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E4042-58E2-4C84-86B0-AB2DFBE806BE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2J_Business_Summary_sample_solution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839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9789FBCC-DC35-4914-9B63-6B82C65CE9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1798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FBCC-DC35-4914-9B63-6B82C65CE9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4039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789FBCC-DC35-4914-9B63-6B82C65CE9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5815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789FBCC-DC35-4914-9B63-6B82C65CE9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509049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789FBCC-DC35-4914-9B63-6B82C65CE9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14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FBCC-DC35-4914-9B63-6B82C65CE9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2852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FBCC-DC35-4914-9B63-6B82C65CE9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037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FBCC-DC35-4914-9B63-6B82C65CE9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287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789FBCC-DC35-4914-9B63-6B82C65CE9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7860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FBCC-DC35-4914-9B63-6B82C65CE9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6746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789FBCC-DC35-4914-9B63-6B82C65CE9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819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FBCC-DC35-4914-9B63-6B82C65CE9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3254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FBCC-DC35-4914-9B63-6B82C65CE9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590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FBCC-DC35-4914-9B63-6B82C65CE9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1683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FBCC-DC35-4914-9B63-6B82C65CE9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3785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FBCC-DC35-4914-9B63-6B82C65CE9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6406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FBCC-DC35-4914-9B63-6B82C65CE9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6036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9FBCC-DC35-4914-9B63-6B82C65CE9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7732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  <p:sldLayoutId id="2147483960" r:id="rId12"/>
    <p:sldLayoutId id="2147483961" r:id="rId13"/>
    <p:sldLayoutId id="2147483962" r:id="rId14"/>
    <p:sldLayoutId id="2147483963" r:id="rId15"/>
    <p:sldLayoutId id="2147483964" r:id="rId16"/>
    <p:sldLayoutId id="2147483965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Sensation Park Entertainment Group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Three-Year Business Summary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ent-Up Arrow 8"/>
          <p:cNvSpPr/>
          <p:nvPr/>
        </p:nvSpPr>
        <p:spPr>
          <a:xfrm rot="5400000">
            <a:off x="2324100" y="3137475"/>
            <a:ext cx="1447800" cy="2133600"/>
          </a:xfrm>
          <a:prstGeom prst="bentUpArrow">
            <a:avLst>
              <a:gd name="adj1" fmla="val 16136"/>
              <a:gd name="adj2" fmla="val 25000"/>
              <a:gd name="adj3" fmla="val 26108"/>
            </a:avLst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24400" y="4343400"/>
            <a:ext cx="3581399" cy="5847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Over 3 million people have visited Sensation Park Amusement Parks.</a:t>
            </a:r>
            <a:endParaRPr lang="en-US" sz="16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In The Last Three Years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612" y="0"/>
            <a:ext cx="2729552" cy="18288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224" y="0"/>
            <a:ext cx="2729552" cy="18288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6" y="0"/>
            <a:ext cx="2729552" cy="18288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Guest Satisfaction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4"/>
              </a:buClr>
              <a:buFont typeface="Wingdings" panose="05000000000000000000" pitchFamily="2" charset="2"/>
              <a:buChar char="ü"/>
            </a:pPr>
            <a:r>
              <a:rPr lang="en-US" dirty="0" smtClean="0"/>
              <a:t>Guest surveys conducted each quarter</a:t>
            </a: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ü"/>
            </a:pPr>
            <a:r>
              <a:rPr lang="en-US" dirty="0" smtClean="0"/>
              <a:t>85% satisfaction rate during last four quarters</a:t>
            </a: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ü"/>
            </a:pPr>
            <a:r>
              <a:rPr lang="en-US" dirty="0" smtClean="0"/>
              <a:t>88% of guests indicate that they would return again within one year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462" y="2857500"/>
            <a:ext cx="2743200" cy="2743200"/>
          </a:xfr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Three-Year Revenue Summary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5100394"/>
              </p:ext>
            </p:extLst>
          </p:nvPr>
        </p:nvGraphicFramePr>
        <p:xfrm>
          <a:off x="594360" y="2194560"/>
          <a:ext cx="7955280" cy="4069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Sensation Park Group</a:t>
            </a:r>
            <a:endParaRPr lang="en-US" sz="36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Committed to Service and Guest Satisfaction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2009-03-01T20:04:41Z</outs:dateTime>
      <outs:isPinned>true</outs:isPinned>
    </outs:relatedDate>
    <outs:relatedDate>
      <outs:type>2</outs:type>
      <outs:displayName>Created</outs:displayName>
      <outs:dateTime>2009-02-18T01:00:08Z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Corporate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967B7874-BA8F-40E8-B2F0-74454382296E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397</TotalTime>
  <Words>83</Words>
  <Application>Microsoft Office PowerPoint</Application>
  <PresentationFormat>On-screen Show (4:3)</PresentationFormat>
  <Paragraphs>21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Century Gothic</vt:lpstr>
      <vt:lpstr>Wingdings</vt:lpstr>
      <vt:lpstr>Vapor Trail</vt:lpstr>
      <vt:lpstr>Sensation Park Entertainment Group</vt:lpstr>
      <vt:lpstr>In The Last Three Years</vt:lpstr>
      <vt:lpstr>Guest Satisfaction</vt:lpstr>
      <vt:lpstr>Three-Year Revenue Summary</vt:lpstr>
      <vt:lpstr>Sensation Park Group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Fascination Entertainment Group</dc:title>
  <dc:subject>Course, Section #</dc:subject>
  <dc:creator>GO! Series</dc:creator>
  <cp:keywords>business summary, revenue</cp:keywords>
  <cp:lastModifiedBy>Firstname Lastname</cp:lastModifiedBy>
  <cp:revision>15</cp:revision>
  <dcterms:created xsi:type="dcterms:W3CDTF">2009-02-18T01:00:08Z</dcterms:created>
  <dcterms:modified xsi:type="dcterms:W3CDTF">2013-03-27T21:45:37Z</dcterms:modified>
</cp:coreProperties>
</file>