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2"/>
  </p:sldMasterIdLst>
  <p:notesMasterIdLst>
    <p:notesMasterId r:id="rId7"/>
  </p:notesMasterIdLst>
  <p:handoutMasterIdLst>
    <p:handoutMasterId r:id="rId8"/>
  </p:handoutMasterIdLst>
  <p:sldIdLst>
    <p:sldId id="256" r:id="rId3"/>
    <p:sldId id="258" r:id="rId4"/>
    <p:sldId id="257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534" y="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AC6831-FD48-4101-B728-BBA8C222BCCD}" type="doc">
      <dgm:prSet loTypeId="urn:microsoft.com/office/officeart/2005/8/layout/hList1" loCatId="list" qsTypeId="urn:microsoft.com/office/officeart/2005/8/quickstyle/3d3" qsCatId="3D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EB43394C-1269-499B-A02E-6D31A0C86161}">
      <dgm:prSet/>
      <dgm:spPr/>
      <dgm:t>
        <a:bodyPr/>
        <a:lstStyle/>
        <a:p>
          <a:pPr rtl="0"/>
          <a:r>
            <a:rPr lang="en-US" dirty="0" smtClean="0"/>
            <a:t>Opening weekend—June 1</a:t>
          </a:r>
          <a:endParaRPr lang="en-US" dirty="0"/>
        </a:p>
      </dgm:t>
    </dgm:pt>
    <dgm:pt modelId="{2E9CC146-B5A6-4C51-8666-621983A12FD4}" type="parTrans" cxnId="{BDEA1CC0-5042-4BF6-AEBF-42F93A0388FA}">
      <dgm:prSet/>
      <dgm:spPr/>
      <dgm:t>
        <a:bodyPr/>
        <a:lstStyle/>
        <a:p>
          <a:endParaRPr lang="en-US"/>
        </a:p>
      </dgm:t>
    </dgm:pt>
    <dgm:pt modelId="{BEAF2434-CBC5-474C-8DBB-A5A20568F8BE}" type="sibTrans" cxnId="{BDEA1CC0-5042-4BF6-AEBF-42F93A0388FA}">
      <dgm:prSet/>
      <dgm:spPr/>
      <dgm:t>
        <a:bodyPr/>
        <a:lstStyle/>
        <a:p>
          <a:endParaRPr lang="en-US"/>
        </a:p>
      </dgm:t>
    </dgm:pt>
    <dgm:pt modelId="{31780796-33FA-46ED-90E6-AD4EF8EB652A}">
      <dgm:prSet/>
      <dgm:spPr/>
      <dgm:t>
        <a:bodyPr/>
        <a:lstStyle/>
        <a:p>
          <a:pPr rtl="0"/>
          <a:r>
            <a:rPr lang="en-US" dirty="0" smtClean="0"/>
            <a:t>Free park entrance with weekend stay</a:t>
          </a:r>
          <a:endParaRPr lang="en-US" dirty="0"/>
        </a:p>
      </dgm:t>
    </dgm:pt>
    <dgm:pt modelId="{2D4B1D70-180E-4177-AC8A-E184A1149BF1}" type="parTrans" cxnId="{E9E33C0B-7FC8-4150-A4A8-88B33CF4418B}">
      <dgm:prSet/>
      <dgm:spPr/>
      <dgm:t>
        <a:bodyPr/>
        <a:lstStyle/>
        <a:p>
          <a:endParaRPr lang="en-US"/>
        </a:p>
      </dgm:t>
    </dgm:pt>
    <dgm:pt modelId="{1932F85C-32BD-4713-B6D9-E91451BE5524}" type="sibTrans" cxnId="{E9E33C0B-7FC8-4150-A4A8-88B33CF4418B}">
      <dgm:prSet/>
      <dgm:spPr/>
      <dgm:t>
        <a:bodyPr/>
        <a:lstStyle/>
        <a:p>
          <a:endParaRPr lang="en-US"/>
        </a:p>
      </dgm:t>
    </dgm:pt>
    <dgm:pt modelId="{96127AC3-ABE9-4AC0-A563-3B264C6B28FF}">
      <dgm:prSet/>
      <dgm:spPr/>
      <dgm:t>
        <a:bodyPr/>
        <a:lstStyle/>
        <a:p>
          <a:pPr rtl="0"/>
          <a:r>
            <a:rPr lang="en-US" dirty="0" smtClean="0"/>
            <a:t>First month specials</a:t>
          </a:r>
          <a:endParaRPr lang="en-US" dirty="0"/>
        </a:p>
      </dgm:t>
    </dgm:pt>
    <dgm:pt modelId="{15088715-5FCE-4BDC-B1B4-C7A4D9378F2A}" type="parTrans" cxnId="{33F6B4B5-115A-4D6C-8262-9C5F8EDEDCDA}">
      <dgm:prSet/>
      <dgm:spPr/>
      <dgm:t>
        <a:bodyPr/>
        <a:lstStyle/>
        <a:p>
          <a:endParaRPr lang="en-US"/>
        </a:p>
      </dgm:t>
    </dgm:pt>
    <dgm:pt modelId="{B689E91B-D170-41E7-A6CC-3606625AB49A}" type="sibTrans" cxnId="{33F6B4B5-115A-4D6C-8262-9C5F8EDEDCDA}">
      <dgm:prSet/>
      <dgm:spPr/>
      <dgm:t>
        <a:bodyPr/>
        <a:lstStyle/>
        <a:p>
          <a:endParaRPr lang="en-US"/>
        </a:p>
      </dgm:t>
    </dgm:pt>
    <dgm:pt modelId="{882BB840-B390-4267-8AEF-B648A11B5F7C}">
      <dgm:prSet/>
      <dgm:spPr/>
      <dgm:t>
        <a:bodyPr/>
        <a:lstStyle/>
        <a:p>
          <a:pPr rtl="0"/>
          <a:r>
            <a:rPr lang="en-US" dirty="0" smtClean="0"/>
            <a:t>Combination room and park entrance packages</a:t>
          </a:r>
          <a:endParaRPr lang="en-US" dirty="0"/>
        </a:p>
      </dgm:t>
    </dgm:pt>
    <dgm:pt modelId="{63EB95D8-DB24-444F-98B7-B46DE33E80A5}" type="parTrans" cxnId="{88F5FF56-79BA-46A9-8613-9B3642212B1E}">
      <dgm:prSet/>
      <dgm:spPr/>
      <dgm:t>
        <a:bodyPr/>
        <a:lstStyle/>
        <a:p>
          <a:endParaRPr lang="en-US"/>
        </a:p>
      </dgm:t>
    </dgm:pt>
    <dgm:pt modelId="{58ADEB72-FF60-4F43-9500-D8714408B303}" type="sibTrans" cxnId="{88F5FF56-79BA-46A9-8613-9B3642212B1E}">
      <dgm:prSet/>
      <dgm:spPr/>
      <dgm:t>
        <a:bodyPr/>
        <a:lstStyle/>
        <a:p>
          <a:endParaRPr lang="en-US"/>
        </a:p>
      </dgm:t>
    </dgm:pt>
    <dgm:pt modelId="{D5DC63FD-0731-430B-94A2-3D22CD200697}">
      <dgm:prSet/>
      <dgm:spPr/>
      <dgm:t>
        <a:bodyPr/>
        <a:lstStyle/>
        <a:p>
          <a:pPr rtl="0"/>
          <a:r>
            <a:rPr lang="en-US" dirty="0" smtClean="0"/>
            <a:t>Complimentary breakfast</a:t>
          </a:r>
          <a:endParaRPr lang="en-US" dirty="0"/>
        </a:p>
      </dgm:t>
    </dgm:pt>
    <dgm:pt modelId="{31685EC2-EB09-4D02-9277-E535272BB0BE}" type="parTrans" cxnId="{5191FAE1-D979-4D85-8178-5719C5D9CF34}">
      <dgm:prSet/>
      <dgm:spPr/>
      <dgm:t>
        <a:bodyPr/>
        <a:lstStyle/>
        <a:p>
          <a:endParaRPr lang="en-US"/>
        </a:p>
      </dgm:t>
    </dgm:pt>
    <dgm:pt modelId="{5DCF170F-BA66-438D-BB26-32F96060AF24}" type="sibTrans" cxnId="{5191FAE1-D979-4D85-8178-5719C5D9CF34}">
      <dgm:prSet/>
      <dgm:spPr/>
      <dgm:t>
        <a:bodyPr/>
        <a:lstStyle/>
        <a:p>
          <a:endParaRPr lang="en-US"/>
        </a:p>
      </dgm:t>
    </dgm:pt>
    <dgm:pt modelId="{EA611CFD-FEFD-4383-95BF-71AA6B96F5D1}">
      <dgm:prSet/>
      <dgm:spPr/>
      <dgm:t>
        <a:bodyPr/>
        <a:lstStyle/>
        <a:p>
          <a:pPr rtl="0"/>
          <a:r>
            <a:rPr lang="en-US" dirty="0" smtClean="0"/>
            <a:t>Events</a:t>
          </a:r>
          <a:endParaRPr lang="en-US" dirty="0"/>
        </a:p>
      </dgm:t>
    </dgm:pt>
    <dgm:pt modelId="{75D8C55B-D75A-440D-94FF-7D09C1F94C9C}" type="parTrans" cxnId="{09314495-A843-41F9-8C9A-4E72ADBB48FD}">
      <dgm:prSet/>
      <dgm:spPr/>
      <dgm:t>
        <a:bodyPr/>
        <a:lstStyle/>
        <a:p>
          <a:endParaRPr lang="en-US"/>
        </a:p>
      </dgm:t>
    </dgm:pt>
    <dgm:pt modelId="{332AEA0B-2A23-475D-B4AC-F794A73200DA}" type="sibTrans" cxnId="{09314495-A843-41F9-8C9A-4E72ADBB48FD}">
      <dgm:prSet/>
      <dgm:spPr/>
      <dgm:t>
        <a:bodyPr/>
        <a:lstStyle/>
        <a:p>
          <a:endParaRPr lang="en-US"/>
        </a:p>
      </dgm:t>
    </dgm:pt>
    <dgm:pt modelId="{3DB9AAF8-42AF-467E-A550-A66FC2B81604}">
      <dgm:prSet/>
      <dgm:spPr/>
      <dgm:t>
        <a:bodyPr/>
        <a:lstStyle/>
        <a:p>
          <a:pPr rtl="0"/>
          <a:r>
            <a:rPr lang="en-US" dirty="0" smtClean="0"/>
            <a:t>Concerts and comedy acts</a:t>
          </a:r>
          <a:endParaRPr lang="en-US" dirty="0"/>
        </a:p>
      </dgm:t>
    </dgm:pt>
    <dgm:pt modelId="{4BC07C07-5BFC-4C33-8E4E-02A3A2110B11}" type="parTrans" cxnId="{70DEFE04-D94D-41B5-BB58-BD5CAD6AE95A}">
      <dgm:prSet/>
      <dgm:spPr/>
      <dgm:t>
        <a:bodyPr/>
        <a:lstStyle/>
        <a:p>
          <a:endParaRPr lang="en-US"/>
        </a:p>
      </dgm:t>
    </dgm:pt>
    <dgm:pt modelId="{F89AE260-8CAF-40F5-AE4E-92DF762DB768}" type="sibTrans" cxnId="{70DEFE04-D94D-41B5-BB58-BD5CAD6AE95A}">
      <dgm:prSet/>
      <dgm:spPr/>
      <dgm:t>
        <a:bodyPr/>
        <a:lstStyle/>
        <a:p>
          <a:endParaRPr lang="en-US"/>
        </a:p>
      </dgm:t>
    </dgm:pt>
    <dgm:pt modelId="{2621BDF9-FFD0-4660-8525-F01A1A69C571}">
      <dgm:prSet/>
      <dgm:spPr/>
      <dgm:t>
        <a:bodyPr/>
        <a:lstStyle/>
        <a:p>
          <a:pPr rtl="0"/>
          <a:r>
            <a:rPr lang="en-US" dirty="0" smtClean="0"/>
            <a:t>Daily giveaways for registered guests</a:t>
          </a:r>
          <a:endParaRPr lang="en-US" dirty="0"/>
        </a:p>
      </dgm:t>
    </dgm:pt>
    <dgm:pt modelId="{D82FBB18-C37C-4890-A5A3-31A6C53381A2}" type="parTrans" cxnId="{80DF2B18-92CD-492F-9963-D3687DCEFFF4}">
      <dgm:prSet/>
      <dgm:spPr/>
      <dgm:t>
        <a:bodyPr/>
        <a:lstStyle/>
        <a:p>
          <a:endParaRPr lang="en-US"/>
        </a:p>
      </dgm:t>
    </dgm:pt>
    <dgm:pt modelId="{189742C2-2F1B-4FBC-B51D-924E3D100041}" type="sibTrans" cxnId="{80DF2B18-92CD-492F-9963-D3687DCEFFF4}">
      <dgm:prSet/>
      <dgm:spPr/>
      <dgm:t>
        <a:bodyPr/>
        <a:lstStyle/>
        <a:p>
          <a:endParaRPr lang="en-US"/>
        </a:p>
      </dgm:t>
    </dgm:pt>
    <dgm:pt modelId="{61A379AA-0882-4997-A491-F34EAFD6CB85}" type="pres">
      <dgm:prSet presAssocID="{BDAC6831-FD48-4101-B728-BBA8C222BCC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AA72F4B-4029-48DD-907C-D5C3408D6366}" type="pres">
      <dgm:prSet presAssocID="{EB43394C-1269-499B-A02E-6D31A0C86161}" presName="composite" presStyleCnt="0"/>
      <dgm:spPr/>
      <dgm:t>
        <a:bodyPr/>
        <a:lstStyle/>
        <a:p>
          <a:endParaRPr lang="en-US"/>
        </a:p>
      </dgm:t>
    </dgm:pt>
    <dgm:pt modelId="{7204ED25-E05A-43F7-9B19-E18CF6E62046}" type="pres">
      <dgm:prSet presAssocID="{EB43394C-1269-499B-A02E-6D31A0C86161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ECC1D9-1BFD-4298-A779-173BFAACEC6C}" type="pres">
      <dgm:prSet presAssocID="{EB43394C-1269-499B-A02E-6D31A0C86161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A7D0F0-0933-4017-ACC1-524EA04C3294}" type="pres">
      <dgm:prSet presAssocID="{BEAF2434-CBC5-474C-8DBB-A5A20568F8BE}" presName="space" presStyleCnt="0"/>
      <dgm:spPr/>
      <dgm:t>
        <a:bodyPr/>
        <a:lstStyle/>
        <a:p>
          <a:endParaRPr lang="en-US"/>
        </a:p>
      </dgm:t>
    </dgm:pt>
    <dgm:pt modelId="{01675514-E9B2-4ACC-9033-847EAE6F8E44}" type="pres">
      <dgm:prSet presAssocID="{96127AC3-ABE9-4AC0-A563-3B264C6B28FF}" presName="composite" presStyleCnt="0"/>
      <dgm:spPr/>
      <dgm:t>
        <a:bodyPr/>
        <a:lstStyle/>
        <a:p>
          <a:endParaRPr lang="en-US"/>
        </a:p>
      </dgm:t>
    </dgm:pt>
    <dgm:pt modelId="{B9D12028-DE4E-4781-83CE-6C6FBBA092A5}" type="pres">
      <dgm:prSet presAssocID="{96127AC3-ABE9-4AC0-A563-3B264C6B28FF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3DBB8D-3FD3-4B7A-824D-73C373A4B0E8}" type="pres">
      <dgm:prSet presAssocID="{96127AC3-ABE9-4AC0-A563-3B264C6B28FF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CEC55D-B6B8-4881-AC9C-49D2D914BEBC}" type="pres">
      <dgm:prSet presAssocID="{B689E91B-D170-41E7-A6CC-3606625AB49A}" presName="space" presStyleCnt="0"/>
      <dgm:spPr/>
      <dgm:t>
        <a:bodyPr/>
        <a:lstStyle/>
        <a:p>
          <a:endParaRPr lang="en-US"/>
        </a:p>
      </dgm:t>
    </dgm:pt>
    <dgm:pt modelId="{429E8CAD-5128-4804-AE9E-8A03A2A46D9E}" type="pres">
      <dgm:prSet presAssocID="{EA611CFD-FEFD-4383-95BF-71AA6B96F5D1}" presName="composite" presStyleCnt="0"/>
      <dgm:spPr/>
      <dgm:t>
        <a:bodyPr/>
        <a:lstStyle/>
        <a:p>
          <a:endParaRPr lang="en-US"/>
        </a:p>
      </dgm:t>
    </dgm:pt>
    <dgm:pt modelId="{0EA0DB88-18BB-4820-A268-395EC63B18D8}" type="pres">
      <dgm:prSet presAssocID="{EA611CFD-FEFD-4383-95BF-71AA6B96F5D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C01774-9440-48BA-858F-D14F93921B28}" type="pres">
      <dgm:prSet presAssocID="{EA611CFD-FEFD-4383-95BF-71AA6B96F5D1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191FAE1-D979-4D85-8178-5719C5D9CF34}" srcId="{96127AC3-ABE9-4AC0-A563-3B264C6B28FF}" destId="{D5DC63FD-0731-430B-94A2-3D22CD200697}" srcOrd="1" destOrd="0" parTransId="{31685EC2-EB09-4D02-9277-E535272BB0BE}" sibTransId="{5DCF170F-BA66-438D-BB26-32F96060AF24}"/>
    <dgm:cxn modelId="{70DEFE04-D94D-41B5-BB58-BD5CAD6AE95A}" srcId="{EA611CFD-FEFD-4383-95BF-71AA6B96F5D1}" destId="{3DB9AAF8-42AF-467E-A550-A66FC2B81604}" srcOrd="0" destOrd="0" parTransId="{4BC07C07-5BFC-4C33-8E4E-02A3A2110B11}" sibTransId="{F89AE260-8CAF-40F5-AE4E-92DF762DB768}"/>
    <dgm:cxn modelId="{D730C5FD-68EC-489E-989E-C8A439AC7DEE}" type="presOf" srcId="{D5DC63FD-0731-430B-94A2-3D22CD200697}" destId="{E73DBB8D-3FD3-4B7A-824D-73C373A4B0E8}" srcOrd="0" destOrd="1" presId="urn:microsoft.com/office/officeart/2005/8/layout/hList1"/>
    <dgm:cxn modelId="{09314495-A843-41F9-8C9A-4E72ADBB48FD}" srcId="{BDAC6831-FD48-4101-B728-BBA8C222BCCD}" destId="{EA611CFD-FEFD-4383-95BF-71AA6B96F5D1}" srcOrd="2" destOrd="0" parTransId="{75D8C55B-D75A-440D-94FF-7D09C1F94C9C}" sibTransId="{332AEA0B-2A23-475D-B4AC-F794A73200DA}"/>
    <dgm:cxn modelId="{3499EECB-858E-4904-9EAF-615732BA1DA8}" type="presOf" srcId="{3DB9AAF8-42AF-467E-A550-A66FC2B81604}" destId="{BEC01774-9440-48BA-858F-D14F93921B28}" srcOrd="0" destOrd="0" presId="urn:microsoft.com/office/officeart/2005/8/layout/hList1"/>
    <dgm:cxn modelId="{E9E33C0B-7FC8-4150-A4A8-88B33CF4418B}" srcId="{EB43394C-1269-499B-A02E-6D31A0C86161}" destId="{31780796-33FA-46ED-90E6-AD4EF8EB652A}" srcOrd="0" destOrd="0" parTransId="{2D4B1D70-180E-4177-AC8A-E184A1149BF1}" sibTransId="{1932F85C-32BD-4713-B6D9-E91451BE5524}"/>
    <dgm:cxn modelId="{33F6B4B5-115A-4D6C-8262-9C5F8EDEDCDA}" srcId="{BDAC6831-FD48-4101-B728-BBA8C222BCCD}" destId="{96127AC3-ABE9-4AC0-A563-3B264C6B28FF}" srcOrd="1" destOrd="0" parTransId="{15088715-5FCE-4BDC-B1B4-C7A4D9378F2A}" sibTransId="{B689E91B-D170-41E7-A6CC-3606625AB49A}"/>
    <dgm:cxn modelId="{8B9828A6-B7C8-47D7-8C41-A89FED57FF33}" type="presOf" srcId="{BDAC6831-FD48-4101-B728-BBA8C222BCCD}" destId="{61A379AA-0882-4997-A491-F34EAFD6CB85}" srcOrd="0" destOrd="0" presId="urn:microsoft.com/office/officeart/2005/8/layout/hList1"/>
    <dgm:cxn modelId="{87E1DB9F-B718-460D-8743-EFEDBE08632A}" type="presOf" srcId="{96127AC3-ABE9-4AC0-A563-3B264C6B28FF}" destId="{B9D12028-DE4E-4781-83CE-6C6FBBA092A5}" srcOrd="0" destOrd="0" presId="urn:microsoft.com/office/officeart/2005/8/layout/hList1"/>
    <dgm:cxn modelId="{80DF2B18-92CD-492F-9963-D3687DCEFFF4}" srcId="{EA611CFD-FEFD-4383-95BF-71AA6B96F5D1}" destId="{2621BDF9-FFD0-4660-8525-F01A1A69C571}" srcOrd="1" destOrd="0" parTransId="{D82FBB18-C37C-4890-A5A3-31A6C53381A2}" sibTransId="{189742C2-2F1B-4FBC-B51D-924E3D100041}"/>
    <dgm:cxn modelId="{94E16377-FB7F-492C-ACAC-72A7B4760413}" type="presOf" srcId="{882BB840-B390-4267-8AEF-B648A11B5F7C}" destId="{E73DBB8D-3FD3-4B7A-824D-73C373A4B0E8}" srcOrd="0" destOrd="0" presId="urn:microsoft.com/office/officeart/2005/8/layout/hList1"/>
    <dgm:cxn modelId="{88F5FF56-79BA-46A9-8613-9B3642212B1E}" srcId="{96127AC3-ABE9-4AC0-A563-3B264C6B28FF}" destId="{882BB840-B390-4267-8AEF-B648A11B5F7C}" srcOrd="0" destOrd="0" parTransId="{63EB95D8-DB24-444F-98B7-B46DE33E80A5}" sibTransId="{58ADEB72-FF60-4F43-9500-D8714408B303}"/>
    <dgm:cxn modelId="{990BB4EC-C63D-4B99-8E90-684D4FD5E85B}" type="presOf" srcId="{EB43394C-1269-499B-A02E-6D31A0C86161}" destId="{7204ED25-E05A-43F7-9B19-E18CF6E62046}" srcOrd="0" destOrd="0" presId="urn:microsoft.com/office/officeart/2005/8/layout/hList1"/>
    <dgm:cxn modelId="{423905AA-C532-431A-8447-601A98720333}" type="presOf" srcId="{EA611CFD-FEFD-4383-95BF-71AA6B96F5D1}" destId="{0EA0DB88-18BB-4820-A268-395EC63B18D8}" srcOrd="0" destOrd="0" presId="urn:microsoft.com/office/officeart/2005/8/layout/hList1"/>
    <dgm:cxn modelId="{BDEA1CC0-5042-4BF6-AEBF-42F93A0388FA}" srcId="{BDAC6831-FD48-4101-B728-BBA8C222BCCD}" destId="{EB43394C-1269-499B-A02E-6D31A0C86161}" srcOrd="0" destOrd="0" parTransId="{2E9CC146-B5A6-4C51-8666-621983A12FD4}" sibTransId="{BEAF2434-CBC5-474C-8DBB-A5A20568F8BE}"/>
    <dgm:cxn modelId="{92A962A4-3A13-4F64-BD7C-A567820DCC33}" type="presOf" srcId="{31780796-33FA-46ED-90E6-AD4EF8EB652A}" destId="{4DECC1D9-1BFD-4298-A779-173BFAACEC6C}" srcOrd="0" destOrd="0" presId="urn:microsoft.com/office/officeart/2005/8/layout/hList1"/>
    <dgm:cxn modelId="{CA86B43E-0273-43F4-9582-EA06542E32F8}" type="presOf" srcId="{2621BDF9-FFD0-4660-8525-F01A1A69C571}" destId="{BEC01774-9440-48BA-858F-D14F93921B28}" srcOrd="0" destOrd="1" presId="urn:microsoft.com/office/officeart/2005/8/layout/hList1"/>
    <dgm:cxn modelId="{86ADEF48-88FF-4F41-83EF-45CECAB29450}" type="presParOf" srcId="{61A379AA-0882-4997-A491-F34EAFD6CB85}" destId="{3AA72F4B-4029-48DD-907C-D5C3408D6366}" srcOrd="0" destOrd="0" presId="urn:microsoft.com/office/officeart/2005/8/layout/hList1"/>
    <dgm:cxn modelId="{5400D01C-3EEA-4947-A2C5-E79175DB2772}" type="presParOf" srcId="{3AA72F4B-4029-48DD-907C-D5C3408D6366}" destId="{7204ED25-E05A-43F7-9B19-E18CF6E62046}" srcOrd="0" destOrd="0" presId="urn:microsoft.com/office/officeart/2005/8/layout/hList1"/>
    <dgm:cxn modelId="{9F7DB089-2027-458E-90AF-7E6E7C6D8DA0}" type="presParOf" srcId="{3AA72F4B-4029-48DD-907C-D5C3408D6366}" destId="{4DECC1D9-1BFD-4298-A779-173BFAACEC6C}" srcOrd="1" destOrd="0" presId="urn:microsoft.com/office/officeart/2005/8/layout/hList1"/>
    <dgm:cxn modelId="{43F4AC95-0A90-4993-B68E-DFC70C33E734}" type="presParOf" srcId="{61A379AA-0882-4997-A491-F34EAFD6CB85}" destId="{AFA7D0F0-0933-4017-ACC1-524EA04C3294}" srcOrd="1" destOrd="0" presId="urn:microsoft.com/office/officeart/2005/8/layout/hList1"/>
    <dgm:cxn modelId="{665E2755-E53E-4E0C-A3D5-F22BB0F44FF6}" type="presParOf" srcId="{61A379AA-0882-4997-A491-F34EAFD6CB85}" destId="{01675514-E9B2-4ACC-9033-847EAE6F8E44}" srcOrd="2" destOrd="0" presId="urn:microsoft.com/office/officeart/2005/8/layout/hList1"/>
    <dgm:cxn modelId="{73B1AAA4-4D10-4C06-B9B2-2FE72D49A4DC}" type="presParOf" srcId="{01675514-E9B2-4ACC-9033-847EAE6F8E44}" destId="{B9D12028-DE4E-4781-83CE-6C6FBBA092A5}" srcOrd="0" destOrd="0" presId="urn:microsoft.com/office/officeart/2005/8/layout/hList1"/>
    <dgm:cxn modelId="{6149B475-1690-4376-86A3-9EA6243670CE}" type="presParOf" srcId="{01675514-E9B2-4ACC-9033-847EAE6F8E44}" destId="{E73DBB8D-3FD3-4B7A-824D-73C373A4B0E8}" srcOrd="1" destOrd="0" presId="urn:microsoft.com/office/officeart/2005/8/layout/hList1"/>
    <dgm:cxn modelId="{F92C848F-EA99-4E98-978B-1EECC90B2DD7}" type="presParOf" srcId="{61A379AA-0882-4997-A491-F34EAFD6CB85}" destId="{46CEC55D-B6B8-4881-AC9C-49D2D914BEBC}" srcOrd="3" destOrd="0" presId="urn:microsoft.com/office/officeart/2005/8/layout/hList1"/>
    <dgm:cxn modelId="{80E08152-F531-4348-AD14-E5D7A4412AF2}" type="presParOf" srcId="{61A379AA-0882-4997-A491-F34EAFD6CB85}" destId="{429E8CAD-5128-4804-AE9E-8A03A2A46D9E}" srcOrd="4" destOrd="0" presId="urn:microsoft.com/office/officeart/2005/8/layout/hList1"/>
    <dgm:cxn modelId="{2E229FB7-4A50-417A-A08B-419E7B092A42}" type="presParOf" srcId="{429E8CAD-5128-4804-AE9E-8A03A2A46D9E}" destId="{0EA0DB88-18BB-4820-A268-395EC63B18D8}" srcOrd="0" destOrd="0" presId="urn:microsoft.com/office/officeart/2005/8/layout/hList1"/>
    <dgm:cxn modelId="{5096606F-DDF9-416F-96AF-B0934EB99664}" type="presParOf" srcId="{429E8CAD-5128-4804-AE9E-8A03A2A46D9E}" destId="{BEC01774-9440-48BA-858F-D14F93921B2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19614E-B7A9-4EEF-A86F-D42648C938AD}" type="datetime1">
              <a:rPr lang="en-US" smtClean="0"/>
              <a:t>12/13/2012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2K_Hotel_sample_solution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4D9823-B7E9-488A-B2CA-C10F9943C1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388870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4203C7-EA1C-4802-A00C-301E352724B4}" type="datetime1">
              <a:rPr lang="en-US" smtClean="0"/>
              <a:t>12/13/2012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2K_Hotel_sample_solution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21FB36-4CA0-4D58-9528-20E08434CB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66494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88104E62-0F9C-4D52-94C0-D59ECE12FA29}" type="datetime1">
              <a:rPr lang="en-US" smtClean="0"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2K_Hotel_sample_solution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FB36-4CA0-4D58-9528-20E08434CBD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1400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1FB36-4CA0-4D58-9528-20E08434CBD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DB06F8A-7E24-41FE-9BD5-A760B2E26DB8}" type="datetime1">
              <a:rPr lang="en-US" smtClean="0"/>
              <a:t>12/13/2012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2K_Hotel_sample_solution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885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E2623-0701-4020-ABBB-851DFBD4DD36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C27F-79C1-4C72-ABF2-A4C7C14EFE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75919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E2623-0701-4020-ABBB-851DFBD4DD36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C27F-79C1-4C72-ABF2-A4C7C14EFE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437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E2623-0701-4020-ABBB-851DFBD4DD36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C27F-79C1-4C72-ABF2-A4C7C14EFE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57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E2623-0701-4020-ABBB-851DFBD4DD36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C27F-79C1-4C72-ABF2-A4C7C14EFE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07541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E2623-0701-4020-ABBB-851DFBD4DD36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C27F-79C1-4C72-ABF2-A4C7C14EFE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366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E2623-0701-4020-ABBB-851DFBD4DD36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C27F-79C1-4C72-ABF2-A4C7C14EFE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2081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E2623-0701-4020-ABBB-851DFBD4DD36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C27F-79C1-4C72-ABF2-A4C7C14EFE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973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E2623-0701-4020-ABBB-851DFBD4DD36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C27F-79C1-4C72-ABF2-A4C7C14EFE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40673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E2623-0701-4020-ABBB-851DFBD4DD36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C27F-79C1-4C72-ABF2-A4C7C14EFE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8410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E2623-0701-4020-ABBB-851DFBD4DD36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C27F-79C1-4C72-ABF2-A4C7C14EFE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1506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E2623-0701-4020-ABBB-851DFBD4DD36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C27F-79C1-4C72-ABF2-A4C7C14EFE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96033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E2623-0701-4020-ABBB-851DFBD4DD36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C27F-79C1-4C72-ABF2-A4C7C14EFE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79330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E2623-0701-4020-ABBB-851DFBD4DD36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C27F-79C1-4C72-ABF2-A4C7C14EFE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80782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E2623-0701-4020-ABBB-851DFBD4DD36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C27F-79C1-4C72-ABF2-A4C7C14EFE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59351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E2623-0701-4020-ABBB-851DFBD4DD36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C27F-79C1-4C72-ABF2-A4C7C14EFE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34590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E2623-0701-4020-ABBB-851DFBD4DD36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C27F-79C1-4C72-ABF2-A4C7C14EFE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77561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E2623-0701-4020-ABBB-851DFBD4DD36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C27F-79C1-4C72-ABF2-A4C7C14EFE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42554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CCE2623-0701-4020-ABBB-851DFBD4DD36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FC27F-79C1-4C72-ABF2-A4C7C14EFE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16326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ransition spd="slow">
    <p:wheel spokes="1"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Grand Opening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Twin Point River Hotel at Sensation Park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817"/>
            <a:ext cx="5181600" cy="3454400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7456" y="5334000"/>
            <a:ext cx="9404723" cy="140053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Our Newest Luxury Hotel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6547" y="2052919"/>
            <a:ext cx="8946541" cy="30524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lnSpc>
                <a:spcPct val="200000"/>
              </a:lnSpc>
              <a:buNone/>
            </a:pPr>
            <a:r>
              <a:rPr lang="en-US" sz="2800" b="1" i="1" dirty="0" smtClean="0"/>
              <a:t>Located across from Sensation Park at Twin Rivers, our newest hotel boasts luxury amenities and a prime location on Twin Point River.</a:t>
            </a:r>
            <a:endParaRPr lang="en-US" sz="2800" b="1" i="1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Grand Opening Events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7254748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83171" y="1447800"/>
            <a:ext cx="8825658" cy="3329581"/>
          </a:xfrm>
        </p:spPr>
        <p:txBody>
          <a:bodyPr/>
          <a:lstStyle/>
          <a:p>
            <a:pPr algn="ctr">
              <a:spcBef>
                <a:spcPts val="0"/>
              </a:spcBef>
              <a:buClr>
                <a:schemeClr val="tx2"/>
              </a:buClr>
              <a:buSzPct val="95000"/>
            </a:pPr>
            <a:r>
              <a:rPr lang="en-US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June 1</a:t>
            </a:r>
            <a:r>
              <a:rPr lang="en-US" sz="48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2016 </a:t>
            </a:r>
            <a:endParaRPr lang="en-US" sz="4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81278" y="2967335"/>
            <a:ext cx="52294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Save </a:t>
            </a:r>
            <a:r>
              <a:rPr lang="en-US" sz="5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the </a:t>
            </a:r>
            <a:r>
              <a:rPr lang="en-US" sz="54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Date!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2009-03-01T20:11:37Z</outs:dateTime>
      <outs:isPinned>true</outs:isPinned>
    </outs:relatedDate>
    <outs:relatedDate>
      <outs:type>2</outs:type>
      <outs:displayName>Created</outs:displayName>
      <outs:dateTime>2009-02-19T03:52:12Z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Firstname Lastname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Corporate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3F47E4EB-C5B8-469D-B4A5-174CAD196B57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95</TotalTime>
  <Words>84</Words>
  <Application>Microsoft Office PowerPoint</Application>
  <PresentationFormat>Widescreen</PresentationFormat>
  <Paragraphs>21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Century Gothic</vt:lpstr>
      <vt:lpstr>Wingdings 3</vt:lpstr>
      <vt:lpstr>Ion</vt:lpstr>
      <vt:lpstr>Grand Opening</vt:lpstr>
      <vt:lpstr>Our Newest Luxury Hotel</vt:lpstr>
      <vt:lpstr>Grand Opening Events</vt:lpstr>
      <vt:lpstr>June 1, 2016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Grand Opening</dc:title>
  <dc:subject>Course, Section #</dc:subject>
  <dc:creator>GO! Series</dc:creator>
  <cp:keywords>hotel, accommodations</cp:keywords>
  <cp:lastModifiedBy>Firstname Lastname</cp:lastModifiedBy>
  <cp:revision>24</cp:revision>
  <dcterms:created xsi:type="dcterms:W3CDTF">2009-02-19T03:52:12Z</dcterms:created>
  <dcterms:modified xsi:type="dcterms:W3CDTF">2012-12-14T00:05:06Z</dcterms:modified>
</cp:coreProperties>
</file>