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97AB3-5934-43A3-974B-44E09366311A}" type="doc">
      <dgm:prSet loTypeId="urn:microsoft.com/office/officeart/2005/8/layout/hProcess4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C5B8664-6CC9-42B7-8562-A9806DAF4869}">
      <dgm:prSet phldrT="[Text]"/>
      <dgm:spPr/>
      <dgm:t>
        <a:bodyPr/>
        <a:lstStyle/>
        <a:p>
          <a:r>
            <a:rPr lang="en-US" dirty="0" smtClean="0"/>
            <a:t>Set Hills</a:t>
          </a:r>
          <a:endParaRPr lang="en-US" dirty="0"/>
        </a:p>
      </dgm:t>
    </dgm:pt>
    <dgm:pt modelId="{2BF5B38C-CDDE-4EAA-8912-1B16659849ED}" type="parTrans" cxnId="{856F218F-1787-4E4C-9872-82547175ACCA}">
      <dgm:prSet/>
      <dgm:spPr/>
      <dgm:t>
        <a:bodyPr/>
        <a:lstStyle/>
        <a:p>
          <a:endParaRPr lang="en-US"/>
        </a:p>
      </dgm:t>
    </dgm:pt>
    <dgm:pt modelId="{2CE8FF8B-85F3-469C-916B-48E9F3EA9289}" type="sibTrans" cxnId="{856F218F-1787-4E4C-9872-82547175ACCA}">
      <dgm:prSet/>
      <dgm:spPr/>
      <dgm:t>
        <a:bodyPr/>
        <a:lstStyle/>
        <a:p>
          <a:endParaRPr lang="en-US"/>
        </a:p>
      </dgm:t>
    </dgm:pt>
    <dgm:pt modelId="{1B76B63A-967A-4415-ADA1-7A5E9EBA627A}">
      <dgm:prSet phldrT="[Text]"/>
      <dgm:spPr/>
      <dgm:t>
        <a:bodyPr/>
        <a:lstStyle/>
        <a:p>
          <a:r>
            <a:rPr lang="en-US" dirty="0" smtClean="0"/>
            <a:t>Determine necessary coaster energy</a:t>
          </a:r>
          <a:endParaRPr lang="en-US" dirty="0"/>
        </a:p>
      </dgm:t>
    </dgm:pt>
    <dgm:pt modelId="{C87C1376-0371-4566-893C-2F39855C7BA9}" type="parTrans" cxnId="{209AA379-109D-42F7-8D08-18C8F36537E8}">
      <dgm:prSet/>
      <dgm:spPr/>
      <dgm:t>
        <a:bodyPr/>
        <a:lstStyle/>
        <a:p>
          <a:endParaRPr lang="en-US"/>
        </a:p>
      </dgm:t>
    </dgm:pt>
    <dgm:pt modelId="{C128D50C-200E-4F27-A14C-2DF70D7054C6}" type="sibTrans" cxnId="{209AA379-109D-42F7-8D08-18C8F36537E8}">
      <dgm:prSet/>
      <dgm:spPr/>
      <dgm:t>
        <a:bodyPr/>
        <a:lstStyle/>
        <a:p>
          <a:endParaRPr lang="en-US"/>
        </a:p>
      </dgm:t>
    </dgm:pt>
    <dgm:pt modelId="{63433694-8028-44FF-B280-1F228179EE54}">
      <dgm:prSet phldrT="[Text]"/>
      <dgm:spPr/>
      <dgm:t>
        <a:bodyPr/>
        <a:lstStyle/>
        <a:p>
          <a:r>
            <a:rPr lang="en-US" dirty="0" smtClean="0"/>
            <a:t>Set Exit Path</a:t>
          </a:r>
          <a:endParaRPr lang="en-US" dirty="0"/>
        </a:p>
      </dgm:t>
    </dgm:pt>
    <dgm:pt modelId="{64270223-264C-4306-BDD6-B854FE1C6BFE}" type="parTrans" cxnId="{1E1FCF8E-A4B2-4267-BF31-98572C6A48DA}">
      <dgm:prSet/>
      <dgm:spPr/>
      <dgm:t>
        <a:bodyPr/>
        <a:lstStyle/>
        <a:p>
          <a:endParaRPr lang="en-US"/>
        </a:p>
      </dgm:t>
    </dgm:pt>
    <dgm:pt modelId="{1007D0B3-9A17-400B-A922-F02378516E04}" type="sibTrans" cxnId="{1E1FCF8E-A4B2-4267-BF31-98572C6A48DA}">
      <dgm:prSet/>
      <dgm:spPr/>
      <dgm:t>
        <a:bodyPr/>
        <a:lstStyle/>
        <a:p>
          <a:endParaRPr lang="en-US"/>
        </a:p>
      </dgm:t>
    </dgm:pt>
    <dgm:pt modelId="{47A39DAF-7ED7-4021-A75B-CAD189375767}">
      <dgm:prSet phldrT="[Text]"/>
      <dgm:spPr/>
      <dgm:t>
        <a:bodyPr/>
        <a:lstStyle/>
        <a:p>
          <a:r>
            <a:rPr lang="en-US" dirty="0" smtClean="0"/>
            <a:t>Build loops, hills, and corkscrews</a:t>
          </a:r>
          <a:endParaRPr lang="en-US" dirty="0"/>
        </a:p>
      </dgm:t>
    </dgm:pt>
    <dgm:pt modelId="{E8204BAB-4C96-4B6C-B239-19A67B778E6B}" type="parTrans" cxnId="{8B5CD72A-0FCA-41E3-9C73-4418835CA122}">
      <dgm:prSet/>
      <dgm:spPr/>
      <dgm:t>
        <a:bodyPr/>
        <a:lstStyle/>
        <a:p>
          <a:endParaRPr lang="en-US"/>
        </a:p>
      </dgm:t>
    </dgm:pt>
    <dgm:pt modelId="{8EDD981C-BC85-427D-B700-D5D899356711}" type="sibTrans" cxnId="{8B5CD72A-0FCA-41E3-9C73-4418835CA122}">
      <dgm:prSet/>
      <dgm:spPr/>
      <dgm:t>
        <a:bodyPr/>
        <a:lstStyle/>
        <a:p>
          <a:endParaRPr lang="en-US"/>
        </a:p>
      </dgm:t>
    </dgm:pt>
    <dgm:pt modelId="{67FFAD50-1C81-47AD-9C1A-643B19F89963}">
      <dgm:prSet phldrT="[Text]"/>
      <dgm:spPr/>
      <dgm:t>
        <a:bodyPr/>
        <a:lstStyle/>
        <a:p>
          <a:r>
            <a:rPr lang="en-US" dirty="0" smtClean="0"/>
            <a:t>Submit Coaster</a:t>
          </a:r>
          <a:endParaRPr lang="en-US" dirty="0"/>
        </a:p>
      </dgm:t>
    </dgm:pt>
    <dgm:pt modelId="{9759F1BD-91FF-47CF-8352-58220070657D}" type="parTrans" cxnId="{1F6AF103-8500-4788-8437-73841044EA60}">
      <dgm:prSet/>
      <dgm:spPr/>
      <dgm:t>
        <a:bodyPr/>
        <a:lstStyle/>
        <a:p>
          <a:endParaRPr lang="en-US"/>
        </a:p>
      </dgm:t>
    </dgm:pt>
    <dgm:pt modelId="{DFAD7BD8-7E15-4D1E-A9A4-D96554903325}" type="sibTrans" cxnId="{1F6AF103-8500-4788-8437-73841044EA60}">
      <dgm:prSet/>
      <dgm:spPr/>
      <dgm:t>
        <a:bodyPr/>
        <a:lstStyle/>
        <a:p>
          <a:endParaRPr lang="en-US"/>
        </a:p>
      </dgm:t>
    </dgm:pt>
    <dgm:pt modelId="{4C097ACA-CDA0-456D-A522-CBD17E3B9774}">
      <dgm:prSet phldrT="[Text]"/>
      <dgm:spPr/>
      <dgm:t>
        <a:bodyPr/>
        <a:lstStyle/>
        <a:p>
          <a:r>
            <a:rPr lang="en-US" dirty="0" smtClean="0"/>
            <a:t>Simulate a  safety inspection</a:t>
          </a:r>
          <a:endParaRPr lang="en-US" dirty="0"/>
        </a:p>
      </dgm:t>
    </dgm:pt>
    <dgm:pt modelId="{D594295C-049E-4F78-A852-53DDB8DA4AB6}" type="parTrans" cxnId="{713E045E-83FE-40E3-877F-57E98344F478}">
      <dgm:prSet/>
      <dgm:spPr/>
      <dgm:t>
        <a:bodyPr/>
        <a:lstStyle/>
        <a:p>
          <a:endParaRPr lang="en-US"/>
        </a:p>
      </dgm:t>
    </dgm:pt>
    <dgm:pt modelId="{2AD40EFA-E21E-48CB-B7FC-E9B5CB087AC4}" type="sibTrans" cxnId="{713E045E-83FE-40E3-877F-57E98344F478}">
      <dgm:prSet/>
      <dgm:spPr/>
      <dgm:t>
        <a:bodyPr/>
        <a:lstStyle/>
        <a:p>
          <a:endParaRPr lang="en-US"/>
        </a:p>
      </dgm:t>
    </dgm:pt>
    <dgm:pt modelId="{73CF3FB1-3D79-4B41-8B4D-679488D41968}">
      <dgm:prSet/>
      <dgm:spPr/>
      <dgm:t>
        <a:bodyPr/>
        <a:lstStyle/>
        <a:p>
          <a:r>
            <a:rPr lang="en-US" dirty="0" smtClean="0"/>
            <a:t>Virtual Tour</a:t>
          </a:r>
          <a:endParaRPr lang="en-US" dirty="0"/>
        </a:p>
      </dgm:t>
    </dgm:pt>
    <dgm:pt modelId="{E461E24E-81F0-4210-92A6-474C694695DD}" type="parTrans" cxnId="{2B1AA1AD-A1B9-456F-BFE0-C29BEA9A38BE}">
      <dgm:prSet/>
      <dgm:spPr/>
      <dgm:t>
        <a:bodyPr/>
        <a:lstStyle/>
        <a:p>
          <a:endParaRPr lang="en-US"/>
        </a:p>
      </dgm:t>
    </dgm:pt>
    <dgm:pt modelId="{2CEF6A43-0EAD-4CC2-A18C-927EE925256E}" type="sibTrans" cxnId="{2B1AA1AD-A1B9-456F-BFE0-C29BEA9A38BE}">
      <dgm:prSet/>
      <dgm:spPr/>
      <dgm:t>
        <a:bodyPr/>
        <a:lstStyle/>
        <a:p>
          <a:endParaRPr lang="en-US"/>
        </a:p>
      </dgm:t>
    </dgm:pt>
    <dgm:pt modelId="{46FF84B1-E89B-4D3B-95BD-DDEE4FE3E40D}">
      <dgm:prSet/>
      <dgm:spPr/>
      <dgm:t>
        <a:bodyPr/>
        <a:lstStyle/>
        <a:p>
          <a:r>
            <a:rPr lang="en-US" dirty="0" smtClean="0"/>
            <a:t>View maximum speed and thrill factor</a:t>
          </a:r>
          <a:endParaRPr lang="en-US" dirty="0"/>
        </a:p>
      </dgm:t>
    </dgm:pt>
    <dgm:pt modelId="{7A20B3DA-1E22-4C6C-B0CD-056DF27AF0B5}" type="parTrans" cxnId="{A2C8C94B-9CB5-494A-8FA3-0AE0E5F62F50}">
      <dgm:prSet/>
      <dgm:spPr/>
      <dgm:t>
        <a:bodyPr/>
        <a:lstStyle/>
        <a:p>
          <a:endParaRPr lang="en-US"/>
        </a:p>
      </dgm:t>
    </dgm:pt>
    <dgm:pt modelId="{9247D494-2DB8-42A3-82F4-CAFEAD2550AC}" type="sibTrans" cxnId="{A2C8C94B-9CB5-494A-8FA3-0AE0E5F62F50}">
      <dgm:prSet/>
      <dgm:spPr/>
      <dgm:t>
        <a:bodyPr/>
        <a:lstStyle/>
        <a:p>
          <a:endParaRPr lang="en-US"/>
        </a:p>
      </dgm:t>
    </dgm:pt>
    <dgm:pt modelId="{F7EA0E06-6D7D-4A83-8EB5-E4809D15A633}" type="pres">
      <dgm:prSet presAssocID="{49E97AB3-5934-43A3-974B-44E0936631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A82C2C-E2E3-4B8B-A53D-1EF185B4B4D5}" type="pres">
      <dgm:prSet presAssocID="{49E97AB3-5934-43A3-974B-44E09366311A}" presName="tSp" presStyleCnt="0"/>
      <dgm:spPr/>
      <dgm:t>
        <a:bodyPr/>
        <a:lstStyle/>
        <a:p>
          <a:endParaRPr lang="en-US"/>
        </a:p>
      </dgm:t>
    </dgm:pt>
    <dgm:pt modelId="{409C36D7-3D44-4EA5-9AA9-028F3570AE34}" type="pres">
      <dgm:prSet presAssocID="{49E97AB3-5934-43A3-974B-44E09366311A}" presName="bSp" presStyleCnt="0"/>
      <dgm:spPr/>
      <dgm:t>
        <a:bodyPr/>
        <a:lstStyle/>
        <a:p>
          <a:endParaRPr lang="en-US"/>
        </a:p>
      </dgm:t>
    </dgm:pt>
    <dgm:pt modelId="{3268D59A-7D3D-4945-9025-D928FE4EA793}" type="pres">
      <dgm:prSet presAssocID="{49E97AB3-5934-43A3-974B-44E09366311A}" presName="process" presStyleCnt="0"/>
      <dgm:spPr/>
      <dgm:t>
        <a:bodyPr/>
        <a:lstStyle/>
        <a:p>
          <a:endParaRPr lang="en-US"/>
        </a:p>
      </dgm:t>
    </dgm:pt>
    <dgm:pt modelId="{31B763BD-3048-4213-85F6-53ACDDFFD27E}" type="pres">
      <dgm:prSet presAssocID="{8C5B8664-6CC9-42B7-8562-A9806DAF4869}" presName="composite1" presStyleCnt="0"/>
      <dgm:spPr/>
      <dgm:t>
        <a:bodyPr/>
        <a:lstStyle/>
        <a:p>
          <a:endParaRPr lang="en-US"/>
        </a:p>
      </dgm:t>
    </dgm:pt>
    <dgm:pt modelId="{E364F705-8A65-4CE4-B0B3-022ACB8FAB1D}" type="pres">
      <dgm:prSet presAssocID="{8C5B8664-6CC9-42B7-8562-A9806DAF4869}" presName="dummyNode1" presStyleLbl="node1" presStyleIdx="0" presStyleCnt="4"/>
      <dgm:spPr/>
      <dgm:t>
        <a:bodyPr/>
        <a:lstStyle/>
        <a:p>
          <a:endParaRPr lang="en-US"/>
        </a:p>
      </dgm:t>
    </dgm:pt>
    <dgm:pt modelId="{E719BD70-92FC-4E52-81FC-59EACF2817F9}" type="pres">
      <dgm:prSet presAssocID="{8C5B8664-6CC9-42B7-8562-A9806DAF4869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7FEE81-B658-416C-8616-C69F909CB2CB}" type="pres">
      <dgm:prSet presAssocID="{8C5B8664-6CC9-42B7-8562-A9806DAF4869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84B78-2CB3-4E7E-A416-8ED8E868D2BE}" type="pres">
      <dgm:prSet presAssocID="{8C5B8664-6CC9-42B7-8562-A9806DAF4869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3C5C47-FE29-481F-A44E-8560E424D21D}" type="pres">
      <dgm:prSet presAssocID="{8C5B8664-6CC9-42B7-8562-A9806DAF4869}" presName="connSite1" presStyleCnt="0"/>
      <dgm:spPr/>
      <dgm:t>
        <a:bodyPr/>
        <a:lstStyle/>
        <a:p>
          <a:endParaRPr lang="en-US"/>
        </a:p>
      </dgm:t>
    </dgm:pt>
    <dgm:pt modelId="{B3D733A0-2A50-4CB9-8AF0-F24BCC566E8F}" type="pres">
      <dgm:prSet presAssocID="{2CE8FF8B-85F3-469C-916B-48E9F3EA9289}" presName="Name9" presStyleLbl="sibTrans2D1" presStyleIdx="0" presStyleCnt="3"/>
      <dgm:spPr/>
      <dgm:t>
        <a:bodyPr/>
        <a:lstStyle/>
        <a:p>
          <a:endParaRPr lang="en-US"/>
        </a:p>
      </dgm:t>
    </dgm:pt>
    <dgm:pt modelId="{5A0BF9D9-EBD9-41A3-B786-0D4CE88D7177}" type="pres">
      <dgm:prSet presAssocID="{63433694-8028-44FF-B280-1F228179EE54}" presName="composite2" presStyleCnt="0"/>
      <dgm:spPr/>
      <dgm:t>
        <a:bodyPr/>
        <a:lstStyle/>
        <a:p>
          <a:endParaRPr lang="en-US"/>
        </a:p>
      </dgm:t>
    </dgm:pt>
    <dgm:pt modelId="{25542F9A-9148-4B7C-A69C-8CE22D6E06EB}" type="pres">
      <dgm:prSet presAssocID="{63433694-8028-44FF-B280-1F228179EE54}" presName="dummyNode2" presStyleLbl="node1" presStyleIdx="0" presStyleCnt="4"/>
      <dgm:spPr/>
      <dgm:t>
        <a:bodyPr/>
        <a:lstStyle/>
        <a:p>
          <a:endParaRPr lang="en-US"/>
        </a:p>
      </dgm:t>
    </dgm:pt>
    <dgm:pt modelId="{EBA37C5E-5412-4F2E-BDB8-13DD1EF183A1}" type="pres">
      <dgm:prSet presAssocID="{63433694-8028-44FF-B280-1F228179EE54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84037B-3E6B-4A61-AC09-D868042C780E}" type="pres">
      <dgm:prSet presAssocID="{63433694-8028-44FF-B280-1F228179EE54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1E86D-A9FF-42C7-BD8F-1589FE1EEF76}" type="pres">
      <dgm:prSet presAssocID="{63433694-8028-44FF-B280-1F228179EE54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1AC575-5B88-4482-9E20-9C5524190482}" type="pres">
      <dgm:prSet presAssocID="{63433694-8028-44FF-B280-1F228179EE54}" presName="connSite2" presStyleCnt="0"/>
      <dgm:spPr/>
      <dgm:t>
        <a:bodyPr/>
        <a:lstStyle/>
        <a:p>
          <a:endParaRPr lang="en-US"/>
        </a:p>
      </dgm:t>
    </dgm:pt>
    <dgm:pt modelId="{721E48E4-AABA-4ADB-A19E-9F857F60B7BB}" type="pres">
      <dgm:prSet presAssocID="{1007D0B3-9A17-400B-A922-F02378516E04}" presName="Name18" presStyleLbl="sibTrans2D1" presStyleIdx="1" presStyleCnt="3"/>
      <dgm:spPr/>
      <dgm:t>
        <a:bodyPr/>
        <a:lstStyle/>
        <a:p>
          <a:endParaRPr lang="en-US"/>
        </a:p>
      </dgm:t>
    </dgm:pt>
    <dgm:pt modelId="{6CDE8778-7F7F-4F62-931B-D61AF0A46533}" type="pres">
      <dgm:prSet presAssocID="{67FFAD50-1C81-47AD-9C1A-643B19F89963}" presName="composite1" presStyleCnt="0"/>
      <dgm:spPr/>
      <dgm:t>
        <a:bodyPr/>
        <a:lstStyle/>
        <a:p>
          <a:endParaRPr lang="en-US"/>
        </a:p>
      </dgm:t>
    </dgm:pt>
    <dgm:pt modelId="{7DB8E7B7-5C3C-4795-BDAE-A5513F2DB132}" type="pres">
      <dgm:prSet presAssocID="{67FFAD50-1C81-47AD-9C1A-643B19F89963}" presName="dummyNode1" presStyleLbl="node1" presStyleIdx="1" presStyleCnt="4"/>
      <dgm:spPr/>
      <dgm:t>
        <a:bodyPr/>
        <a:lstStyle/>
        <a:p>
          <a:endParaRPr lang="en-US"/>
        </a:p>
      </dgm:t>
    </dgm:pt>
    <dgm:pt modelId="{D9098F85-9214-46DA-B89C-618C6B85CD0D}" type="pres">
      <dgm:prSet presAssocID="{67FFAD50-1C81-47AD-9C1A-643B19F89963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EA3F81-62E1-4314-9FDB-07E7AD603388}" type="pres">
      <dgm:prSet presAssocID="{67FFAD50-1C81-47AD-9C1A-643B19F89963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535719-1AA8-4E38-B0BC-A6B6D21D55CF}" type="pres">
      <dgm:prSet presAssocID="{67FFAD50-1C81-47AD-9C1A-643B19F89963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C34F8-C263-4193-AD47-89EA0EB90288}" type="pres">
      <dgm:prSet presAssocID="{67FFAD50-1C81-47AD-9C1A-643B19F89963}" presName="connSite1" presStyleCnt="0"/>
      <dgm:spPr/>
      <dgm:t>
        <a:bodyPr/>
        <a:lstStyle/>
        <a:p>
          <a:endParaRPr lang="en-US"/>
        </a:p>
      </dgm:t>
    </dgm:pt>
    <dgm:pt modelId="{2C4E9932-C441-46C0-AAFD-3325F9B0D88F}" type="pres">
      <dgm:prSet presAssocID="{DFAD7BD8-7E15-4D1E-A9A4-D96554903325}" presName="Name9" presStyleLbl="sibTrans2D1" presStyleIdx="2" presStyleCnt="3"/>
      <dgm:spPr/>
      <dgm:t>
        <a:bodyPr/>
        <a:lstStyle/>
        <a:p>
          <a:endParaRPr lang="en-US"/>
        </a:p>
      </dgm:t>
    </dgm:pt>
    <dgm:pt modelId="{0A7B7B21-6016-4E13-A3A1-0A77EBA684E0}" type="pres">
      <dgm:prSet presAssocID="{73CF3FB1-3D79-4B41-8B4D-679488D41968}" presName="composite2" presStyleCnt="0"/>
      <dgm:spPr/>
      <dgm:t>
        <a:bodyPr/>
        <a:lstStyle/>
        <a:p>
          <a:endParaRPr lang="en-US"/>
        </a:p>
      </dgm:t>
    </dgm:pt>
    <dgm:pt modelId="{09E9EDCF-265A-4508-B9A3-94B0280DC82E}" type="pres">
      <dgm:prSet presAssocID="{73CF3FB1-3D79-4B41-8B4D-679488D41968}" presName="dummyNode2" presStyleLbl="node1" presStyleIdx="2" presStyleCnt="4"/>
      <dgm:spPr/>
      <dgm:t>
        <a:bodyPr/>
        <a:lstStyle/>
        <a:p>
          <a:endParaRPr lang="en-US"/>
        </a:p>
      </dgm:t>
    </dgm:pt>
    <dgm:pt modelId="{36788183-1891-4A13-9056-CFD02A3FFC27}" type="pres">
      <dgm:prSet presAssocID="{73CF3FB1-3D79-4B41-8B4D-679488D41968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091C6-350C-48FD-83CA-EE974B2FB396}" type="pres">
      <dgm:prSet presAssocID="{73CF3FB1-3D79-4B41-8B4D-679488D41968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B12A41-CDFF-49CF-845D-654C830176FE}" type="pres">
      <dgm:prSet presAssocID="{73CF3FB1-3D79-4B41-8B4D-679488D41968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93858F-C72A-4777-AF1D-9A3CF277F519}" type="pres">
      <dgm:prSet presAssocID="{73CF3FB1-3D79-4B41-8B4D-679488D41968}" presName="connSite2" presStyleCnt="0"/>
      <dgm:spPr/>
      <dgm:t>
        <a:bodyPr/>
        <a:lstStyle/>
        <a:p>
          <a:endParaRPr lang="en-US"/>
        </a:p>
      </dgm:t>
    </dgm:pt>
  </dgm:ptLst>
  <dgm:cxnLst>
    <dgm:cxn modelId="{8B5CD72A-0FCA-41E3-9C73-4418835CA122}" srcId="{63433694-8028-44FF-B280-1F228179EE54}" destId="{47A39DAF-7ED7-4021-A75B-CAD189375767}" srcOrd="0" destOrd="0" parTransId="{E8204BAB-4C96-4B6C-B239-19A67B778E6B}" sibTransId="{8EDD981C-BC85-427D-B700-D5D899356711}"/>
    <dgm:cxn modelId="{2B1AA1AD-A1B9-456F-BFE0-C29BEA9A38BE}" srcId="{49E97AB3-5934-43A3-974B-44E09366311A}" destId="{73CF3FB1-3D79-4B41-8B4D-679488D41968}" srcOrd="3" destOrd="0" parTransId="{E461E24E-81F0-4210-92A6-474C694695DD}" sibTransId="{2CEF6A43-0EAD-4CC2-A18C-927EE925256E}"/>
    <dgm:cxn modelId="{DCF55562-055E-4856-B08C-97D8953FA807}" type="presOf" srcId="{4C097ACA-CDA0-456D-A522-CBD17E3B9774}" destId="{D9098F85-9214-46DA-B89C-618C6B85CD0D}" srcOrd="0" destOrd="0" presId="urn:microsoft.com/office/officeart/2005/8/layout/hProcess4"/>
    <dgm:cxn modelId="{990A8187-8C3A-4E40-AFC3-D52DBDD88B5E}" type="presOf" srcId="{47A39DAF-7ED7-4021-A75B-CAD189375767}" destId="{8A84037B-3E6B-4A61-AC09-D868042C780E}" srcOrd="1" destOrd="0" presId="urn:microsoft.com/office/officeart/2005/8/layout/hProcess4"/>
    <dgm:cxn modelId="{40998E23-0C70-4651-BD3D-39EBD582B99D}" type="presOf" srcId="{8C5B8664-6CC9-42B7-8562-A9806DAF4869}" destId="{1CC84B78-2CB3-4E7E-A416-8ED8E868D2BE}" srcOrd="0" destOrd="0" presId="urn:microsoft.com/office/officeart/2005/8/layout/hProcess4"/>
    <dgm:cxn modelId="{856F218F-1787-4E4C-9872-82547175ACCA}" srcId="{49E97AB3-5934-43A3-974B-44E09366311A}" destId="{8C5B8664-6CC9-42B7-8562-A9806DAF4869}" srcOrd="0" destOrd="0" parTransId="{2BF5B38C-CDDE-4EAA-8912-1B16659849ED}" sibTransId="{2CE8FF8B-85F3-469C-916B-48E9F3EA9289}"/>
    <dgm:cxn modelId="{09EAB422-80CD-4E67-BA04-3C610A5E4BFD}" type="presOf" srcId="{DFAD7BD8-7E15-4D1E-A9A4-D96554903325}" destId="{2C4E9932-C441-46C0-AAFD-3325F9B0D88F}" srcOrd="0" destOrd="0" presId="urn:microsoft.com/office/officeart/2005/8/layout/hProcess4"/>
    <dgm:cxn modelId="{713E045E-83FE-40E3-877F-57E98344F478}" srcId="{67FFAD50-1C81-47AD-9C1A-643B19F89963}" destId="{4C097ACA-CDA0-456D-A522-CBD17E3B9774}" srcOrd="0" destOrd="0" parTransId="{D594295C-049E-4F78-A852-53DDB8DA4AB6}" sibTransId="{2AD40EFA-E21E-48CB-B7FC-E9B5CB087AC4}"/>
    <dgm:cxn modelId="{FA8A0234-CD31-4126-88FD-55D2035AACE5}" type="presOf" srcId="{49E97AB3-5934-43A3-974B-44E09366311A}" destId="{F7EA0E06-6D7D-4A83-8EB5-E4809D15A633}" srcOrd="0" destOrd="0" presId="urn:microsoft.com/office/officeart/2005/8/layout/hProcess4"/>
    <dgm:cxn modelId="{A2C8C94B-9CB5-494A-8FA3-0AE0E5F62F50}" srcId="{73CF3FB1-3D79-4B41-8B4D-679488D41968}" destId="{46FF84B1-E89B-4D3B-95BD-DDEE4FE3E40D}" srcOrd="0" destOrd="0" parTransId="{7A20B3DA-1E22-4C6C-B0CD-056DF27AF0B5}" sibTransId="{9247D494-2DB8-42A3-82F4-CAFEAD2550AC}"/>
    <dgm:cxn modelId="{7DB35655-BC3D-4099-89EE-3269D184F3BC}" type="presOf" srcId="{1B76B63A-967A-4415-ADA1-7A5E9EBA627A}" destId="{E719BD70-92FC-4E52-81FC-59EACF2817F9}" srcOrd="0" destOrd="0" presId="urn:microsoft.com/office/officeart/2005/8/layout/hProcess4"/>
    <dgm:cxn modelId="{3F965B75-3D41-4315-B328-916BBF0B1616}" type="presOf" srcId="{46FF84B1-E89B-4D3B-95BD-DDEE4FE3E40D}" destId="{9CA091C6-350C-48FD-83CA-EE974B2FB396}" srcOrd="1" destOrd="0" presId="urn:microsoft.com/office/officeart/2005/8/layout/hProcess4"/>
    <dgm:cxn modelId="{45473A2B-1A02-4535-9722-CE0FD3A09BD3}" type="presOf" srcId="{46FF84B1-E89B-4D3B-95BD-DDEE4FE3E40D}" destId="{36788183-1891-4A13-9056-CFD02A3FFC27}" srcOrd="0" destOrd="0" presId="urn:microsoft.com/office/officeart/2005/8/layout/hProcess4"/>
    <dgm:cxn modelId="{209AA379-109D-42F7-8D08-18C8F36537E8}" srcId="{8C5B8664-6CC9-42B7-8562-A9806DAF4869}" destId="{1B76B63A-967A-4415-ADA1-7A5E9EBA627A}" srcOrd="0" destOrd="0" parTransId="{C87C1376-0371-4566-893C-2F39855C7BA9}" sibTransId="{C128D50C-200E-4F27-A14C-2DF70D7054C6}"/>
    <dgm:cxn modelId="{B1CF037A-021A-4622-A5D1-A456475AF774}" type="presOf" srcId="{1B76B63A-967A-4415-ADA1-7A5E9EBA627A}" destId="{E57FEE81-B658-416C-8616-C69F909CB2CB}" srcOrd="1" destOrd="0" presId="urn:microsoft.com/office/officeart/2005/8/layout/hProcess4"/>
    <dgm:cxn modelId="{4B57E83D-F6ED-45B8-9FA6-F0D98F5CAD77}" type="presOf" srcId="{67FFAD50-1C81-47AD-9C1A-643B19F89963}" destId="{8E535719-1AA8-4E38-B0BC-A6B6D21D55CF}" srcOrd="0" destOrd="0" presId="urn:microsoft.com/office/officeart/2005/8/layout/hProcess4"/>
    <dgm:cxn modelId="{5BAC2DAD-DD31-45F9-BDFB-08E5CE6308B9}" type="presOf" srcId="{73CF3FB1-3D79-4B41-8B4D-679488D41968}" destId="{73B12A41-CDFF-49CF-845D-654C830176FE}" srcOrd="0" destOrd="0" presId="urn:microsoft.com/office/officeart/2005/8/layout/hProcess4"/>
    <dgm:cxn modelId="{3F1C43EB-9E11-4E1F-848D-1AFED333AB3B}" type="presOf" srcId="{4C097ACA-CDA0-456D-A522-CBD17E3B9774}" destId="{FAEA3F81-62E1-4314-9FDB-07E7AD603388}" srcOrd="1" destOrd="0" presId="urn:microsoft.com/office/officeart/2005/8/layout/hProcess4"/>
    <dgm:cxn modelId="{1F6AF103-8500-4788-8437-73841044EA60}" srcId="{49E97AB3-5934-43A3-974B-44E09366311A}" destId="{67FFAD50-1C81-47AD-9C1A-643B19F89963}" srcOrd="2" destOrd="0" parTransId="{9759F1BD-91FF-47CF-8352-58220070657D}" sibTransId="{DFAD7BD8-7E15-4D1E-A9A4-D96554903325}"/>
    <dgm:cxn modelId="{ED532C52-639B-4C05-93C2-00BA62C79345}" type="presOf" srcId="{47A39DAF-7ED7-4021-A75B-CAD189375767}" destId="{EBA37C5E-5412-4F2E-BDB8-13DD1EF183A1}" srcOrd="0" destOrd="0" presId="urn:microsoft.com/office/officeart/2005/8/layout/hProcess4"/>
    <dgm:cxn modelId="{1E1FCF8E-A4B2-4267-BF31-98572C6A48DA}" srcId="{49E97AB3-5934-43A3-974B-44E09366311A}" destId="{63433694-8028-44FF-B280-1F228179EE54}" srcOrd="1" destOrd="0" parTransId="{64270223-264C-4306-BDD6-B854FE1C6BFE}" sibTransId="{1007D0B3-9A17-400B-A922-F02378516E04}"/>
    <dgm:cxn modelId="{97446FB2-3A3E-456E-A67D-FC01618D3015}" type="presOf" srcId="{63433694-8028-44FF-B280-1F228179EE54}" destId="{FDA1E86D-A9FF-42C7-BD8F-1589FE1EEF76}" srcOrd="0" destOrd="0" presId="urn:microsoft.com/office/officeart/2005/8/layout/hProcess4"/>
    <dgm:cxn modelId="{06F5BAD5-0FD7-4601-9263-932D03B8656C}" type="presOf" srcId="{1007D0B3-9A17-400B-A922-F02378516E04}" destId="{721E48E4-AABA-4ADB-A19E-9F857F60B7BB}" srcOrd="0" destOrd="0" presId="urn:microsoft.com/office/officeart/2005/8/layout/hProcess4"/>
    <dgm:cxn modelId="{31BE1658-C071-4FCD-B80C-392A3DD52D0E}" type="presOf" srcId="{2CE8FF8B-85F3-469C-916B-48E9F3EA9289}" destId="{B3D733A0-2A50-4CB9-8AF0-F24BCC566E8F}" srcOrd="0" destOrd="0" presId="urn:microsoft.com/office/officeart/2005/8/layout/hProcess4"/>
    <dgm:cxn modelId="{17BAAA61-DF2D-44C7-9067-EDC5BEC739B7}" type="presParOf" srcId="{F7EA0E06-6D7D-4A83-8EB5-E4809D15A633}" destId="{3DA82C2C-E2E3-4B8B-A53D-1EF185B4B4D5}" srcOrd="0" destOrd="0" presId="urn:microsoft.com/office/officeart/2005/8/layout/hProcess4"/>
    <dgm:cxn modelId="{19472B58-DD9D-4442-8EED-43D4696C20C4}" type="presParOf" srcId="{F7EA0E06-6D7D-4A83-8EB5-E4809D15A633}" destId="{409C36D7-3D44-4EA5-9AA9-028F3570AE34}" srcOrd="1" destOrd="0" presId="urn:microsoft.com/office/officeart/2005/8/layout/hProcess4"/>
    <dgm:cxn modelId="{D9F9D4DB-5C80-4426-8868-53A8B40C35BD}" type="presParOf" srcId="{F7EA0E06-6D7D-4A83-8EB5-E4809D15A633}" destId="{3268D59A-7D3D-4945-9025-D928FE4EA793}" srcOrd="2" destOrd="0" presId="urn:microsoft.com/office/officeart/2005/8/layout/hProcess4"/>
    <dgm:cxn modelId="{110B112D-304C-4537-9D06-167A7D31F124}" type="presParOf" srcId="{3268D59A-7D3D-4945-9025-D928FE4EA793}" destId="{31B763BD-3048-4213-85F6-53ACDDFFD27E}" srcOrd="0" destOrd="0" presId="urn:microsoft.com/office/officeart/2005/8/layout/hProcess4"/>
    <dgm:cxn modelId="{71B20892-E972-4727-B3BD-6A4EECFCFC05}" type="presParOf" srcId="{31B763BD-3048-4213-85F6-53ACDDFFD27E}" destId="{E364F705-8A65-4CE4-B0B3-022ACB8FAB1D}" srcOrd="0" destOrd="0" presId="urn:microsoft.com/office/officeart/2005/8/layout/hProcess4"/>
    <dgm:cxn modelId="{4D82B0E3-7C72-4BA2-8F75-D5A86BE2798B}" type="presParOf" srcId="{31B763BD-3048-4213-85F6-53ACDDFFD27E}" destId="{E719BD70-92FC-4E52-81FC-59EACF2817F9}" srcOrd="1" destOrd="0" presId="urn:microsoft.com/office/officeart/2005/8/layout/hProcess4"/>
    <dgm:cxn modelId="{B036E5E2-0D93-46A9-B36C-8D14414DBB9C}" type="presParOf" srcId="{31B763BD-3048-4213-85F6-53ACDDFFD27E}" destId="{E57FEE81-B658-416C-8616-C69F909CB2CB}" srcOrd="2" destOrd="0" presId="urn:microsoft.com/office/officeart/2005/8/layout/hProcess4"/>
    <dgm:cxn modelId="{3D86513B-5E73-4E37-8F89-F428256506DD}" type="presParOf" srcId="{31B763BD-3048-4213-85F6-53ACDDFFD27E}" destId="{1CC84B78-2CB3-4E7E-A416-8ED8E868D2BE}" srcOrd="3" destOrd="0" presId="urn:microsoft.com/office/officeart/2005/8/layout/hProcess4"/>
    <dgm:cxn modelId="{5E942AED-3E07-47BD-8AC6-49EE2BA6E79D}" type="presParOf" srcId="{31B763BD-3048-4213-85F6-53ACDDFFD27E}" destId="{393C5C47-FE29-481F-A44E-8560E424D21D}" srcOrd="4" destOrd="0" presId="urn:microsoft.com/office/officeart/2005/8/layout/hProcess4"/>
    <dgm:cxn modelId="{9F02BC1B-8067-4F60-9CA2-DC55A6B28092}" type="presParOf" srcId="{3268D59A-7D3D-4945-9025-D928FE4EA793}" destId="{B3D733A0-2A50-4CB9-8AF0-F24BCC566E8F}" srcOrd="1" destOrd="0" presId="urn:microsoft.com/office/officeart/2005/8/layout/hProcess4"/>
    <dgm:cxn modelId="{41CEAB83-3A43-453B-BED1-E62202BA4093}" type="presParOf" srcId="{3268D59A-7D3D-4945-9025-D928FE4EA793}" destId="{5A0BF9D9-EBD9-41A3-B786-0D4CE88D7177}" srcOrd="2" destOrd="0" presId="urn:microsoft.com/office/officeart/2005/8/layout/hProcess4"/>
    <dgm:cxn modelId="{ECCB2156-913C-4255-8658-632435ECFEB2}" type="presParOf" srcId="{5A0BF9D9-EBD9-41A3-B786-0D4CE88D7177}" destId="{25542F9A-9148-4B7C-A69C-8CE22D6E06EB}" srcOrd="0" destOrd="0" presId="urn:microsoft.com/office/officeart/2005/8/layout/hProcess4"/>
    <dgm:cxn modelId="{26E5835B-1D6A-4255-9B55-1204F1B66535}" type="presParOf" srcId="{5A0BF9D9-EBD9-41A3-B786-0D4CE88D7177}" destId="{EBA37C5E-5412-4F2E-BDB8-13DD1EF183A1}" srcOrd="1" destOrd="0" presId="urn:microsoft.com/office/officeart/2005/8/layout/hProcess4"/>
    <dgm:cxn modelId="{4A90F944-FD8D-4F74-B5EF-AD216A9477D8}" type="presParOf" srcId="{5A0BF9D9-EBD9-41A3-B786-0D4CE88D7177}" destId="{8A84037B-3E6B-4A61-AC09-D868042C780E}" srcOrd="2" destOrd="0" presId="urn:microsoft.com/office/officeart/2005/8/layout/hProcess4"/>
    <dgm:cxn modelId="{075B9AC9-FC69-4A8C-B9A9-BE62B9E480CE}" type="presParOf" srcId="{5A0BF9D9-EBD9-41A3-B786-0D4CE88D7177}" destId="{FDA1E86D-A9FF-42C7-BD8F-1589FE1EEF76}" srcOrd="3" destOrd="0" presId="urn:microsoft.com/office/officeart/2005/8/layout/hProcess4"/>
    <dgm:cxn modelId="{7DA56D95-14B9-488C-8B71-423E056C2FD5}" type="presParOf" srcId="{5A0BF9D9-EBD9-41A3-B786-0D4CE88D7177}" destId="{801AC575-5B88-4482-9E20-9C5524190482}" srcOrd="4" destOrd="0" presId="urn:microsoft.com/office/officeart/2005/8/layout/hProcess4"/>
    <dgm:cxn modelId="{CD1587C7-8D77-4FBF-B288-AE621388B520}" type="presParOf" srcId="{3268D59A-7D3D-4945-9025-D928FE4EA793}" destId="{721E48E4-AABA-4ADB-A19E-9F857F60B7BB}" srcOrd="3" destOrd="0" presId="urn:microsoft.com/office/officeart/2005/8/layout/hProcess4"/>
    <dgm:cxn modelId="{809115FF-ADC1-409F-B2CE-8B39342BE0D2}" type="presParOf" srcId="{3268D59A-7D3D-4945-9025-D928FE4EA793}" destId="{6CDE8778-7F7F-4F62-931B-D61AF0A46533}" srcOrd="4" destOrd="0" presId="urn:microsoft.com/office/officeart/2005/8/layout/hProcess4"/>
    <dgm:cxn modelId="{45CA4DDC-C5CB-470B-8F46-5863AF54CF56}" type="presParOf" srcId="{6CDE8778-7F7F-4F62-931B-D61AF0A46533}" destId="{7DB8E7B7-5C3C-4795-BDAE-A5513F2DB132}" srcOrd="0" destOrd="0" presId="urn:microsoft.com/office/officeart/2005/8/layout/hProcess4"/>
    <dgm:cxn modelId="{5A405FBC-FD01-42CF-89C4-A28DD2C2D671}" type="presParOf" srcId="{6CDE8778-7F7F-4F62-931B-D61AF0A46533}" destId="{D9098F85-9214-46DA-B89C-618C6B85CD0D}" srcOrd="1" destOrd="0" presId="urn:microsoft.com/office/officeart/2005/8/layout/hProcess4"/>
    <dgm:cxn modelId="{70EA888E-4B17-4C61-A0E7-3C879108B1E4}" type="presParOf" srcId="{6CDE8778-7F7F-4F62-931B-D61AF0A46533}" destId="{FAEA3F81-62E1-4314-9FDB-07E7AD603388}" srcOrd="2" destOrd="0" presId="urn:microsoft.com/office/officeart/2005/8/layout/hProcess4"/>
    <dgm:cxn modelId="{E37D4779-268F-4624-9538-1A162B2384B9}" type="presParOf" srcId="{6CDE8778-7F7F-4F62-931B-D61AF0A46533}" destId="{8E535719-1AA8-4E38-B0BC-A6B6D21D55CF}" srcOrd="3" destOrd="0" presId="urn:microsoft.com/office/officeart/2005/8/layout/hProcess4"/>
    <dgm:cxn modelId="{C0FF4497-9D5C-48FB-A1C4-9B1B6CC29836}" type="presParOf" srcId="{6CDE8778-7F7F-4F62-931B-D61AF0A46533}" destId="{EB8C34F8-C263-4193-AD47-89EA0EB90288}" srcOrd="4" destOrd="0" presId="urn:microsoft.com/office/officeart/2005/8/layout/hProcess4"/>
    <dgm:cxn modelId="{D05A2B1F-5AE9-4AAE-8E1D-17DC06685C1A}" type="presParOf" srcId="{3268D59A-7D3D-4945-9025-D928FE4EA793}" destId="{2C4E9932-C441-46C0-AAFD-3325F9B0D88F}" srcOrd="5" destOrd="0" presId="urn:microsoft.com/office/officeart/2005/8/layout/hProcess4"/>
    <dgm:cxn modelId="{250BC2C6-0535-4C18-9017-806DB8A0364C}" type="presParOf" srcId="{3268D59A-7D3D-4945-9025-D928FE4EA793}" destId="{0A7B7B21-6016-4E13-A3A1-0A77EBA684E0}" srcOrd="6" destOrd="0" presId="urn:microsoft.com/office/officeart/2005/8/layout/hProcess4"/>
    <dgm:cxn modelId="{953D5152-2444-434D-B7B0-C00FAE34B5A6}" type="presParOf" srcId="{0A7B7B21-6016-4E13-A3A1-0A77EBA684E0}" destId="{09E9EDCF-265A-4508-B9A3-94B0280DC82E}" srcOrd="0" destOrd="0" presId="urn:microsoft.com/office/officeart/2005/8/layout/hProcess4"/>
    <dgm:cxn modelId="{2707D1FB-86AA-48B9-8FC8-1097C7A940C5}" type="presParOf" srcId="{0A7B7B21-6016-4E13-A3A1-0A77EBA684E0}" destId="{36788183-1891-4A13-9056-CFD02A3FFC27}" srcOrd="1" destOrd="0" presId="urn:microsoft.com/office/officeart/2005/8/layout/hProcess4"/>
    <dgm:cxn modelId="{751C69C7-3EA0-48CD-A5F7-3081FAD1E418}" type="presParOf" srcId="{0A7B7B21-6016-4E13-A3A1-0A77EBA684E0}" destId="{9CA091C6-350C-48FD-83CA-EE974B2FB396}" srcOrd="2" destOrd="0" presId="urn:microsoft.com/office/officeart/2005/8/layout/hProcess4"/>
    <dgm:cxn modelId="{1A683BB4-6270-4DA3-9393-D3FF8EC7DEBF}" type="presParOf" srcId="{0A7B7B21-6016-4E13-A3A1-0A77EBA684E0}" destId="{73B12A41-CDFF-49CF-845D-654C830176FE}" srcOrd="3" destOrd="0" presId="urn:microsoft.com/office/officeart/2005/8/layout/hProcess4"/>
    <dgm:cxn modelId="{33BF13C5-9A6E-4103-B1DE-178CEE4F5663}" type="presParOf" srcId="{0A7B7B21-6016-4E13-A3A1-0A77EBA684E0}" destId="{A493858F-C72A-4777-AF1D-9A3CF277F51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C463B-4F45-46FD-87F8-752B91B00D1E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2L_Interactive_Ride_sample_solution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6F475-F802-4ADC-ADF2-8EC75DD585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4062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5EC85-3A45-4803-9F6E-87DB26542F4B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2L_Interactive_Ride_sample_solution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FDEAC-F399-4DB1-A9FD-965F5A94B9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1135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FDEAC-F399-4DB1-A9FD-965F5A94B9E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7FC109A-E0CF-49AB-BC0E-5A36F72751C1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2L_Interactive_Ride_sample_solution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5920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21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7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55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07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6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8522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7195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985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2463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5526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1730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257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5108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8246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2879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8FE82163-63DF-4F4F-B1EB-42C1B40C9F91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9BCD1F8F-A1BC-4C3E-A957-D7F45F229A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63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702685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 New Generation of Attractions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182360"/>
            <a:ext cx="9144000" cy="1655762"/>
          </a:xfrm>
        </p:spPr>
        <p:txBody>
          <a:bodyPr/>
          <a:lstStyle/>
          <a:p>
            <a:pPr algn="ctr"/>
            <a:r>
              <a:rPr lang="en-US" dirty="0" smtClean="0"/>
              <a:t>Interactive Rides at Sensation Parks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838200"/>
            <a:ext cx="3657600" cy="2450592"/>
          </a:xfrm>
          <a:prstGeom prst="rect">
            <a:avLst/>
          </a:prstGeom>
          <a:effectLst>
            <a:reflection blurRad="6350" stA="50000" endA="300" endPos="90000" dir="5400000" sy="-100000" algn="bl" rotWithShape="0"/>
            <a:softEdge rad="12700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Making Science and Math Fun!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sz="1800" b="1" i="1" dirty="0"/>
              <a:t>As part of its mission to combine fun with the discovery of math and science, </a:t>
            </a:r>
            <a:r>
              <a:rPr lang="en-US" sz="1800" b="1" i="1" dirty="0" smtClean="0"/>
              <a:t>Sensation Park Entertainment </a:t>
            </a:r>
            <a:r>
              <a:rPr lang="en-US" sz="1800" b="1" i="1" dirty="0"/>
              <a:t>Group is opening a new, interactive roller coaster at its South Lake Tahoe location.  In a special interactive exhibit located next to the coaster, riders can learn about the physics behind this powerful coaster and even try their hand at building an exciting new coaster design.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How Guests Can Interact with Science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615587"/>
              </p:ext>
            </p:extLst>
          </p:nvPr>
        </p:nvGraphicFramePr>
        <p:xfrm>
          <a:off x="1981200" y="1219201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57775" y="1295401"/>
            <a:ext cx="64764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Join Us in Lake Tahoe</a:t>
            </a:r>
          </a:p>
        </p:txBody>
      </p:sp>
      <p:sp>
        <p:nvSpPr>
          <p:cNvPr id="7" name="Frame 6"/>
          <p:cNvSpPr/>
          <p:nvPr/>
        </p:nvSpPr>
        <p:spPr>
          <a:xfrm>
            <a:off x="2971800" y="2743200"/>
            <a:ext cx="6324600" cy="1371600"/>
          </a:xfrm>
          <a:prstGeom prst="fra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And Be One of the First to </a:t>
            </a:r>
            <a:r>
              <a:rPr lang="en-US" sz="2800" dirty="0" smtClean="0">
                <a:solidFill>
                  <a:schemeClr val="tx1"/>
                </a:solidFill>
              </a:rPr>
              <a:t>Try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Our Newest Attraction!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2009-03-01T20:17:28Z</outs:dateTime>
      <outs:isPinned>true</outs:isPinned>
    </outs:relatedDate>
    <outs:relatedDate>
      <outs:type>2</outs:type>
      <outs:displayName>Created</outs:displayName>
      <outs:dateTime>2009-02-19T02:02:57Z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Firstname Lastname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83728E9-51BC-422F-9C99-44B3775C4549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79</TotalTime>
  <Words>137</Words>
  <Application>Microsoft Office PowerPoint</Application>
  <PresentationFormat>Widescreen</PresentationFormat>
  <Paragraphs>18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Mesh</vt:lpstr>
      <vt:lpstr>A New Generation of Attractions</vt:lpstr>
      <vt:lpstr>Making Science and Math Fun!</vt:lpstr>
      <vt:lpstr>How Guests Can Interact with Science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Generations of Attractions</dc:title>
  <dc:subject>Course, Section #</dc:subject>
  <dc:creator>GO! Series</dc:creator>
  <cp:keywords>roller coaster, new rides</cp:keywords>
  <cp:lastModifiedBy>Firstname Lastname</cp:lastModifiedBy>
  <cp:revision>14</cp:revision>
  <dcterms:created xsi:type="dcterms:W3CDTF">2009-02-19T02:02:57Z</dcterms:created>
  <dcterms:modified xsi:type="dcterms:W3CDTF">2012-11-28T22:35:45Z</dcterms:modified>
</cp:coreProperties>
</file>