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607A16-E935-4AD1-966C-431E36DB30ED}" type="doc">
      <dgm:prSet loTypeId="urn:microsoft.com/office/officeart/2005/8/layout/vProcess5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935AFAA-2A6B-4B0C-9978-7E829E0B4D45}">
      <dgm:prSet phldrT="[Text]"/>
      <dgm:spPr/>
      <dgm:t>
        <a:bodyPr/>
        <a:lstStyle/>
        <a:p>
          <a:r>
            <a:rPr lang="en-US" dirty="0" smtClean="0"/>
            <a:t>Visitors who travel a large distance need hotel accommodations </a:t>
          </a:r>
          <a:endParaRPr lang="en-US" dirty="0"/>
        </a:p>
      </dgm:t>
    </dgm:pt>
    <dgm:pt modelId="{CE274413-7839-414B-8B92-7AA8201B8325}" type="parTrans" cxnId="{98B2AE70-FA3F-4BBF-9391-67E3D50253CB}">
      <dgm:prSet/>
      <dgm:spPr/>
      <dgm:t>
        <a:bodyPr/>
        <a:lstStyle/>
        <a:p>
          <a:endParaRPr lang="en-US"/>
        </a:p>
      </dgm:t>
    </dgm:pt>
    <dgm:pt modelId="{1D9EB5FC-F338-4FC7-9386-1CCFDFD41D29}" type="sibTrans" cxnId="{98B2AE70-FA3F-4BBF-9391-67E3D50253CB}">
      <dgm:prSet/>
      <dgm:spPr/>
      <dgm:t>
        <a:bodyPr/>
        <a:lstStyle/>
        <a:p>
          <a:endParaRPr lang="en-US"/>
        </a:p>
      </dgm:t>
    </dgm:pt>
    <dgm:pt modelId="{BF58E6CF-CC43-40FA-9839-0F33F3330E8D}">
      <dgm:prSet phldrT="[Text]"/>
      <dgm:spPr/>
      <dgm:t>
        <a:bodyPr/>
        <a:lstStyle/>
        <a:p>
          <a:r>
            <a:rPr lang="en-US" dirty="0" smtClean="0"/>
            <a:t>Sensation Park Entertainment owns several hotels near our theme parks</a:t>
          </a:r>
          <a:endParaRPr lang="en-US" dirty="0"/>
        </a:p>
      </dgm:t>
    </dgm:pt>
    <dgm:pt modelId="{B1A99081-3DB3-4060-9884-9B808BE8FFB8}" type="parTrans" cxnId="{B48CCCFA-8011-4750-B6A4-8D912FA11DC0}">
      <dgm:prSet/>
      <dgm:spPr/>
      <dgm:t>
        <a:bodyPr/>
        <a:lstStyle/>
        <a:p>
          <a:endParaRPr lang="en-US"/>
        </a:p>
      </dgm:t>
    </dgm:pt>
    <dgm:pt modelId="{F0B65B26-6696-4205-9C38-0A7F13649C57}" type="sibTrans" cxnId="{B48CCCFA-8011-4750-B6A4-8D912FA11DC0}">
      <dgm:prSet/>
      <dgm:spPr/>
      <dgm:t>
        <a:bodyPr/>
        <a:lstStyle/>
        <a:p>
          <a:endParaRPr lang="en-US"/>
        </a:p>
      </dgm:t>
    </dgm:pt>
    <dgm:pt modelId="{5DB5F9DC-D545-47AC-B8E1-1DDDCE138B42}">
      <dgm:prSet phldrT="[Text]"/>
      <dgm:spPr/>
      <dgm:t>
        <a:bodyPr/>
        <a:lstStyle/>
        <a:p>
          <a:r>
            <a:rPr lang="en-US" dirty="0" smtClean="0"/>
            <a:t>Sensation Park Entertainment partners with large hotel chains at locations where we do not own hotels</a:t>
          </a:r>
          <a:endParaRPr lang="en-US" dirty="0"/>
        </a:p>
      </dgm:t>
    </dgm:pt>
    <dgm:pt modelId="{D5E3EB34-4342-494F-8724-7DBF727D6FDE}" type="parTrans" cxnId="{D105EA58-40F4-44E5-A0E6-215F724836B9}">
      <dgm:prSet/>
      <dgm:spPr/>
      <dgm:t>
        <a:bodyPr/>
        <a:lstStyle/>
        <a:p>
          <a:endParaRPr lang="en-US"/>
        </a:p>
      </dgm:t>
    </dgm:pt>
    <dgm:pt modelId="{C57366A7-FA23-48A8-83A2-7DA747ECDE96}" type="sibTrans" cxnId="{D105EA58-40F4-44E5-A0E6-215F724836B9}">
      <dgm:prSet/>
      <dgm:spPr/>
      <dgm:t>
        <a:bodyPr/>
        <a:lstStyle/>
        <a:p>
          <a:endParaRPr lang="en-US"/>
        </a:p>
      </dgm:t>
    </dgm:pt>
    <dgm:pt modelId="{39D963F9-0001-4B75-A658-D5A3752BA9C6}" type="pres">
      <dgm:prSet presAssocID="{EE607A16-E935-4AD1-966C-431E36DB30E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18ED53-8BC5-4D3B-81DF-23542597D290}" type="pres">
      <dgm:prSet presAssocID="{EE607A16-E935-4AD1-966C-431E36DB30ED}" presName="dummyMaxCanvas" presStyleCnt="0">
        <dgm:presLayoutVars/>
      </dgm:prSet>
      <dgm:spPr/>
      <dgm:t>
        <a:bodyPr/>
        <a:lstStyle/>
        <a:p>
          <a:endParaRPr lang="en-US"/>
        </a:p>
      </dgm:t>
    </dgm:pt>
    <dgm:pt modelId="{7E7AAD86-CBE6-4346-819E-43C48E4F0338}" type="pres">
      <dgm:prSet presAssocID="{EE607A16-E935-4AD1-966C-431E36DB30E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EEB8BA-B02C-4AFF-9490-5BDB8FCF533A}" type="pres">
      <dgm:prSet presAssocID="{EE607A16-E935-4AD1-966C-431E36DB30E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0AD8D9-487F-4684-A124-8290E374921E}" type="pres">
      <dgm:prSet presAssocID="{EE607A16-E935-4AD1-966C-431E36DB30E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174929-8855-40D1-97FF-E4EB1F47D24E}" type="pres">
      <dgm:prSet presAssocID="{EE607A16-E935-4AD1-966C-431E36DB30E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923AD1-6CE6-4BE2-908C-49B0E40B8E65}" type="pres">
      <dgm:prSet presAssocID="{EE607A16-E935-4AD1-966C-431E36DB30E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21FCAA-9EDA-4058-BB1A-DC34FE99268A}" type="pres">
      <dgm:prSet presAssocID="{EE607A16-E935-4AD1-966C-431E36DB30E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20356-FBFE-4C00-B570-F118A929DADE}" type="pres">
      <dgm:prSet presAssocID="{EE607A16-E935-4AD1-966C-431E36DB30E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38E90-CED8-46DD-BE18-B7962C98A69A}" type="pres">
      <dgm:prSet presAssocID="{EE607A16-E935-4AD1-966C-431E36DB30E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07315F-948A-42BF-B624-CFDC7C06B925}" type="presOf" srcId="{BF58E6CF-CC43-40FA-9839-0F33F3330E8D}" destId="{BF820356-FBFE-4C00-B570-F118A929DADE}" srcOrd="1" destOrd="0" presId="urn:microsoft.com/office/officeart/2005/8/layout/vProcess5"/>
    <dgm:cxn modelId="{40B9CC64-EAD0-4E08-8E88-0954D67007E7}" type="presOf" srcId="{BF58E6CF-CC43-40FA-9839-0F33F3330E8D}" destId="{0FEEB8BA-B02C-4AFF-9490-5BDB8FCF533A}" srcOrd="0" destOrd="0" presId="urn:microsoft.com/office/officeart/2005/8/layout/vProcess5"/>
    <dgm:cxn modelId="{D7C6F0AB-25DC-4A7D-AF05-DFB2C0B2B54A}" type="presOf" srcId="{F0B65B26-6696-4205-9C38-0A7F13649C57}" destId="{E5923AD1-6CE6-4BE2-908C-49B0E40B8E65}" srcOrd="0" destOrd="0" presId="urn:microsoft.com/office/officeart/2005/8/layout/vProcess5"/>
    <dgm:cxn modelId="{F75C5119-E41A-42DA-BB8C-C931DB0FF3DD}" type="presOf" srcId="{D935AFAA-2A6B-4B0C-9978-7E829E0B4D45}" destId="{7E7AAD86-CBE6-4346-819E-43C48E4F0338}" srcOrd="0" destOrd="0" presId="urn:microsoft.com/office/officeart/2005/8/layout/vProcess5"/>
    <dgm:cxn modelId="{66946794-5A83-4058-B7D8-6D93C91DF469}" type="presOf" srcId="{5DB5F9DC-D545-47AC-B8E1-1DDDCE138B42}" destId="{8A0AD8D9-487F-4684-A124-8290E374921E}" srcOrd="0" destOrd="0" presId="urn:microsoft.com/office/officeart/2005/8/layout/vProcess5"/>
    <dgm:cxn modelId="{D105EA58-40F4-44E5-A0E6-215F724836B9}" srcId="{EE607A16-E935-4AD1-966C-431E36DB30ED}" destId="{5DB5F9DC-D545-47AC-B8E1-1DDDCE138B42}" srcOrd="2" destOrd="0" parTransId="{D5E3EB34-4342-494F-8724-7DBF727D6FDE}" sibTransId="{C57366A7-FA23-48A8-83A2-7DA747ECDE96}"/>
    <dgm:cxn modelId="{0EFB458B-5C0E-4D32-BE58-9297524A4C55}" type="presOf" srcId="{EE607A16-E935-4AD1-966C-431E36DB30ED}" destId="{39D963F9-0001-4B75-A658-D5A3752BA9C6}" srcOrd="0" destOrd="0" presId="urn:microsoft.com/office/officeart/2005/8/layout/vProcess5"/>
    <dgm:cxn modelId="{98B2AE70-FA3F-4BBF-9391-67E3D50253CB}" srcId="{EE607A16-E935-4AD1-966C-431E36DB30ED}" destId="{D935AFAA-2A6B-4B0C-9978-7E829E0B4D45}" srcOrd="0" destOrd="0" parTransId="{CE274413-7839-414B-8B92-7AA8201B8325}" sibTransId="{1D9EB5FC-F338-4FC7-9386-1CCFDFD41D29}"/>
    <dgm:cxn modelId="{9E30A1E2-B84C-4075-9504-274513BCE894}" type="presOf" srcId="{D935AFAA-2A6B-4B0C-9978-7E829E0B4D45}" destId="{E721FCAA-9EDA-4058-BB1A-DC34FE99268A}" srcOrd="1" destOrd="0" presId="urn:microsoft.com/office/officeart/2005/8/layout/vProcess5"/>
    <dgm:cxn modelId="{B48CCCFA-8011-4750-B6A4-8D912FA11DC0}" srcId="{EE607A16-E935-4AD1-966C-431E36DB30ED}" destId="{BF58E6CF-CC43-40FA-9839-0F33F3330E8D}" srcOrd="1" destOrd="0" parTransId="{B1A99081-3DB3-4060-9884-9B808BE8FFB8}" sibTransId="{F0B65B26-6696-4205-9C38-0A7F13649C57}"/>
    <dgm:cxn modelId="{E07BDD10-8AF7-423C-B79D-036C63AADF98}" type="presOf" srcId="{5DB5F9DC-D545-47AC-B8E1-1DDDCE138B42}" destId="{7ED38E90-CED8-46DD-BE18-B7962C98A69A}" srcOrd="1" destOrd="0" presId="urn:microsoft.com/office/officeart/2005/8/layout/vProcess5"/>
    <dgm:cxn modelId="{FC20AC7A-E55F-4C31-8358-508C564E8C29}" type="presOf" srcId="{1D9EB5FC-F338-4FC7-9386-1CCFDFD41D29}" destId="{54174929-8855-40D1-97FF-E4EB1F47D24E}" srcOrd="0" destOrd="0" presId="urn:microsoft.com/office/officeart/2005/8/layout/vProcess5"/>
    <dgm:cxn modelId="{A364130D-F735-4D3D-A36C-7D4F22BE6CB3}" type="presParOf" srcId="{39D963F9-0001-4B75-A658-D5A3752BA9C6}" destId="{4418ED53-8BC5-4D3B-81DF-23542597D290}" srcOrd="0" destOrd="0" presId="urn:microsoft.com/office/officeart/2005/8/layout/vProcess5"/>
    <dgm:cxn modelId="{02F000CD-B98A-4E52-AAE3-D1687E82BB4A}" type="presParOf" srcId="{39D963F9-0001-4B75-A658-D5A3752BA9C6}" destId="{7E7AAD86-CBE6-4346-819E-43C48E4F0338}" srcOrd="1" destOrd="0" presId="urn:microsoft.com/office/officeart/2005/8/layout/vProcess5"/>
    <dgm:cxn modelId="{80307F5C-1B95-4CFB-B1FA-975BF6992B02}" type="presParOf" srcId="{39D963F9-0001-4B75-A658-D5A3752BA9C6}" destId="{0FEEB8BA-B02C-4AFF-9490-5BDB8FCF533A}" srcOrd="2" destOrd="0" presId="urn:microsoft.com/office/officeart/2005/8/layout/vProcess5"/>
    <dgm:cxn modelId="{BE29B8A4-5C4B-4534-9431-89D0DAFB5351}" type="presParOf" srcId="{39D963F9-0001-4B75-A658-D5A3752BA9C6}" destId="{8A0AD8D9-487F-4684-A124-8290E374921E}" srcOrd="3" destOrd="0" presId="urn:microsoft.com/office/officeart/2005/8/layout/vProcess5"/>
    <dgm:cxn modelId="{E05505A5-773A-4D0B-B2E8-8D1314835E11}" type="presParOf" srcId="{39D963F9-0001-4B75-A658-D5A3752BA9C6}" destId="{54174929-8855-40D1-97FF-E4EB1F47D24E}" srcOrd="4" destOrd="0" presId="urn:microsoft.com/office/officeart/2005/8/layout/vProcess5"/>
    <dgm:cxn modelId="{3FAA2EEA-590E-4180-8977-E6219978768E}" type="presParOf" srcId="{39D963F9-0001-4B75-A658-D5A3752BA9C6}" destId="{E5923AD1-6CE6-4BE2-908C-49B0E40B8E65}" srcOrd="5" destOrd="0" presId="urn:microsoft.com/office/officeart/2005/8/layout/vProcess5"/>
    <dgm:cxn modelId="{95471B23-F112-4B35-B97D-AA4466DAB8F8}" type="presParOf" srcId="{39D963F9-0001-4B75-A658-D5A3752BA9C6}" destId="{E721FCAA-9EDA-4058-BB1A-DC34FE99268A}" srcOrd="6" destOrd="0" presId="urn:microsoft.com/office/officeart/2005/8/layout/vProcess5"/>
    <dgm:cxn modelId="{A012D06E-30CD-46B7-85C2-DC599057B5ED}" type="presParOf" srcId="{39D963F9-0001-4B75-A658-D5A3752BA9C6}" destId="{BF820356-FBFE-4C00-B570-F118A929DADE}" srcOrd="7" destOrd="0" presId="urn:microsoft.com/office/officeart/2005/8/layout/vProcess5"/>
    <dgm:cxn modelId="{CF6360D1-864E-4DDD-84F9-4F1D12DBE7F4}" type="presParOf" srcId="{39D963F9-0001-4B75-A658-D5A3752BA9C6}" destId="{7ED38E90-CED8-46DD-BE18-B7962C98A69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7AAD86-CBE6-4346-819E-43C48E4F0338}">
      <dsp:nvSpPr>
        <dsp:cNvPr id="0" name=""/>
        <dsp:cNvSpPr/>
      </dsp:nvSpPr>
      <dsp:spPr>
        <a:xfrm>
          <a:off x="0" y="0"/>
          <a:ext cx="6196330" cy="120681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Visitors who travel a large distance need hotel accommodations </a:t>
          </a:r>
          <a:endParaRPr lang="en-US" sz="2400" kern="1200" dirty="0"/>
        </a:p>
      </dsp:txBody>
      <dsp:txXfrm>
        <a:off x="35346" y="35346"/>
        <a:ext cx="4894080" cy="1136125"/>
      </dsp:txXfrm>
    </dsp:sp>
    <dsp:sp modelId="{0FEEB8BA-B02C-4AFF-9490-5BDB8FCF533A}">
      <dsp:nvSpPr>
        <dsp:cNvPr id="0" name=""/>
        <dsp:cNvSpPr/>
      </dsp:nvSpPr>
      <dsp:spPr>
        <a:xfrm>
          <a:off x="546734" y="1407953"/>
          <a:ext cx="6196330" cy="1206817"/>
        </a:xfrm>
        <a:prstGeom prst="roundRect">
          <a:avLst>
            <a:gd name="adj" fmla="val 10000"/>
          </a:avLst>
        </a:prstGeom>
        <a:solidFill>
          <a:schemeClr val="accent5">
            <a:hueOff val="1178392"/>
            <a:satOff val="-5635"/>
            <a:lumOff val="6177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Sensation Park Entertainment owns several hotels near our theme parks</a:t>
          </a:r>
          <a:endParaRPr lang="en-US" sz="2400" kern="1200" dirty="0"/>
        </a:p>
      </dsp:txBody>
      <dsp:txXfrm>
        <a:off x="582080" y="1443299"/>
        <a:ext cx="4794471" cy="1136125"/>
      </dsp:txXfrm>
    </dsp:sp>
    <dsp:sp modelId="{8A0AD8D9-487F-4684-A124-8290E374921E}">
      <dsp:nvSpPr>
        <dsp:cNvPr id="0" name=""/>
        <dsp:cNvSpPr/>
      </dsp:nvSpPr>
      <dsp:spPr>
        <a:xfrm>
          <a:off x="1093469" y="2815907"/>
          <a:ext cx="6196330" cy="1206817"/>
        </a:xfrm>
        <a:prstGeom prst="roundRect">
          <a:avLst>
            <a:gd name="adj" fmla="val 10000"/>
          </a:avLst>
        </a:prstGeom>
        <a:solidFill>
          <a:schemeClr val="accent5">
            <a:hueOff val="2356783"/>
            <a:satOff val="-11270"/>
            <a:lumOff val="12353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Sensation Park Entertainment partners with large hotel chains at locations where we do not own hotels</a:t>
          </a:r>
          <a:endParaRPr lang="en-US" sz="2400" kern="1200" dirty="0"/>
        </a:p>
      </dsp:txBody>
      <dsp:txXfrm>
        <a:off x="1128815" y="2851253"/>
        <a:ext cx="4794471" cy="1136125"/>
      </dsp:txXfrm>
    </dsp:sp>
    <dsp:sp modelId="{54174929-8855-40D1-97FF-E4EB1F47D24E}">
      <dsp:nvSpPr>
        <dsp:cNvPr id="0" name=""/>
        <dsp:cNvSpPr/>
      </dsp:nvSpPr>
      <dsp:spPr>
        <a:xfrm>
          <a:off x="5411898" y="915169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588395" y="915169"/>
        <a:ext cx="431437" cy="590284"/>
      </dsp:txXfrm>
    </dsp:sp>
    <dsp:sp modelId="{E5923AD1-6CE6-4BE2-908C-49B0E40B8E65}">
      <dsp:nvSpPr>
        <dsp:cNvPr id="0" name=""/>
        <dsp:cNvSpPr/>
      </dsp:nvSpPr>
      <dsp:spPr>
        <a:xfrm>
          <a:off x="5958633" y="2315078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2605351"/>
            <a:satOff val="4796"/>
            <a:lumOff val="21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135130" y="2315078"/>
        <a:ext cx="431437" cy="590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66081-2739-496E-B91B-E99A609D8922}" type="datetime1">
              <a:rPr lang="en-US" smtClean="0"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2M_Research_Findings_sample_solution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90FFE-6BAE-4E9E-A8CF-824C9E2532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9853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82A3D-1ED0-4117-B2D6-30CAA4EFED91}" type="datetime1">
              <a:rPr lang="en-US" smtClean="0"/>
              <a:t>3/27/2013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2M_Research_Findings_sample_solution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1FBB-DB2D-430D-900E-A8B1BD30D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4037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2C03A1C-D2BC-4131-86BF-EE2A0EFFC938}" type="datetime1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2M_Research_Findings_sample_solution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01FBB-DB2D-430D-900E-A8B1BD30D6B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38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FB2F1E9-FB76-49EB-9394-AF9F9F9222D0}" type="datetime1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2M_Research_Findings_sample_solution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01FBB-DB2D-430D-900E-A8B1BD30D6B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50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01FBB-DB2D-430D-900E-A8B1BD30D6B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FC3B34-E2F5-4DFC-B1C4-524A9192D77B}" type="datetime1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2M_Research_Findings_sample_solution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31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5D8BE2C-B44A-4632-B4BF-0B293669F9A1}" type="datetime1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2M_Research_Findings_sample_solution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01FBB-DB2D-430D-900E-A8B1BD30D6B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92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019959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9041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819422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78294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123490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670291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19484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08534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32813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268261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984176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6C1EC96-B3AB-4D90-A53A-0597C718781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71202C-5946-4073-82E7-F601CB72656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93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Sensation Park Entertainment Group</a:t>
            </a:r>
            <a:endParaRPr lang="en-US" sz="540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Research Findings</a:t>
            </a:r>
            <a:endParaRPr lang="en-US" sz="3600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Does the Research 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1828800"/>
            <a:ext cx="7918704" cy="35814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800" b="1" i="1" dirty="0" smtClean="0"/>
              <a:t>Sensation Park </a:t>
            </a:r>
            <a:r>
              <a:rPr lang="en-US" sz="2800" b="1" i="1" dirty="0"/>
              <a:t>Entertainment Group is developing plans to ensure that its top theme parks are a true vacation destination. </a:t>
            </a:r>
            <a:r>
              <a:rPr lang="en-US" sz="2800" b="1" i="1" dirty="0" smtClean="0"/>
              <a:t>Research </a:t>
            </a:r>
            <a:r>
              <a:rPr lang="en-US" sz="2800" b="1" i="1" dirty="0"/>
              <a:t>has verified that visitors use several factors in determining their theme park destinations: top attractions, overall value, and nearby accommodations</a:t>
            </a:r>
            <a:r>
              <a:rPr lang="en-US" sz="2800" b="1" i="1" dirty="0" smtClean="0"/>
              <a:t>.</a:t>
            </a:r>
            <a:endParaRPr lang="en-US" sz="2800" b="1" i="1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Us Competitive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Visitors find our parks a </a:t>
            </a:r>
            <a:r>
              <a:rPr lang="en-US" dirty="0"/>
              <a:t>good </a:t>
            </a:r>
            <a:r>
              <a:rPr lang="en-US" dirty="0" smtClean="0"/>
              <a:t>value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Sensation Park </a:t>
            </a:r>
            <a:r>
              <a:rPr lang="en-US" dirty="0"/>
              <a:t>Entertainment Group owns four of North America’s top 15 coasters and two of its top 10 </a:t>
            </a:r>
            <a:r>
              <a:rPr lang="en-US" dirty="0" smtClean="0"/>
              <a:t>water parks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Sensation Park Entertainment Group offers vacation packages and will continue to </a:t>
            </a:r>
            <a:r>
              <a:rPr lang="en-US" dirty="0"/>
              <a:t>offer annual passes at a </a:t>
            </a:r>
            <a:r>
              <a:rPr lang="en-US" dirty="0" smtClean="0"/>
              <a:t>discount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080069"/>
            <a:ext cx="2614105" cy="39192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Our Guests Stay?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2299511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2009-09-24T01:52:49Z</outs:dateTime>
      <outs:isPinned>true</outs:isPinned>
    </outs:relatedDate>
    <outs:relatedDate>
      <outs:type>2</outs:type>
      <outs:displayName>Created</outs:displayName>
      <outs:dateTime>2009-02-19T01:48:13Z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Firstname Lastname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42C6AC6F-59B1-4D20-8DB6-4902CC971124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27</TotalTime>
  <Words>158</Words>
  <Application>Microsoft Office PowerPoint</Application>
  <PresentationFormat>On-screen Show (4:3)</PresentationFormat>
  <Paragraphs>24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Sensation Park Entertainment Group</vt:lpstr>
      <vt:lpstr>What Does the Research Say?</vt:lpstr>
      <vt:lpstr>What Makes Us Competitive</vt:lpstr>
      <vt:lpstr>Where Do Our Guests Stay?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Fascination Entertainment Group</dc:title>
  <dc:subject>Course, Section #</dc:subject>
  <dc:creator>GO! Series</dc:creator>
  <cp:keywords>visitor preferences, research findings</cp:keywords>
  <cp:lastModifiedBy>Firstname Lastname</cp:lastModifiedBy>
  <cp:revision>10</cp:revision>
  <dcterms:created xsi:type="dcterms:W3CDTF">2009-02-19T01:48:13Z</dcterms:created>
  <dcterms:modified xsi:type="dcterms:W3CDTF">2013-03-27T21:51:05Z</dcterms:modified>
</cp:coreProperties>
</file>