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7" r:id="rId2"/>
  </p:sldMasterIdLst>
  <p:notesMasterIdLst>
    <p:notesMasterId r:id="rId9"/>
  </p:notesMasterIdLst>
  <p:sldIdLst>
    <p:sldId id="256" r:id="rId3"/>
    <p:sldId id="257" r:id="rId4"/>
    <p:sldId id="260" r:id="rId5"/>
    <p:sldId id="258" r:id="rId6"/>
    <p:sldId id="259"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595" autoAdjust="0"/>
  </p:normalViewPr>
  <p:slideViewPr>
    <p:cSldViewPr>
      <p:cViewPr varScale="1">
        <p:scale>
          <a:sx n="76" d="100"/>
          <a:sy n="76" d="100"/>
        </p:scale>
        <p:origin x="174" y="6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6ADF0E-29AC-4BB3-B8AF-1F4D74485E24}" type="datetimeFigureOut">
              <a:rPr lang="en-US"/>
              <a:t>1/15/2013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4401A5-C667-4E06-B8B5-4AE9027EC844}" type="slidenum">
              <a:rPr lang="en-US"/>
              <a:t>‹#›</a:t>
            </a:fld>
            <a:endParaRPr lang="en-US"/>
          </a:p>
        </p:txBody>
      </p:sp>
    </p:spTree>
    <p:extLst>
      <p:ext uri="{BB962C8B-B14F-4D97-AF65-F5344CB8AC3E}">
        <p14:creationId xmlns:p14="http://schemas.microsoft.com/office/powerpoint/2010/main" val="3850350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4401A5-C667-4E06-B8B5-4AE9027EC844}" type="slidenum">
              <a:rPr lang="en-US"/>
              <a:t>1</a:t>
            </a:fld>
            <a:endParaRPr lang="en-US"/>
          </a:p>
        </p:txBody>
      </p:sp>
    </p:spTree>
    <p:extLst>
      <p:ext uri="{BB962C8B-B14F-4D97-AF65-F5344CB8AC3E}">
        <p14:creationId xmlns:p14="http://schemas.microsoft.com/office/powerpoint/2010/main" val="2109482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4401A5-C667-4E06-B8B5-4AE9027EC844}" type="slidenum">
              <a:rPr lang="en-US"/>
              <a:t>2</a:t>
            </a:fld>
            <a:endParaRPr lang="en-US"/>
          </a:p>
        </p:txBody>
      </p:sp>
    </p:spTree>
    <p:extLst>
      <p:ext uri="{BB962C8B-B14F-4D97-AF65-F5344CB8AC3E}">
        <p14:creationId xmlns:p14="http://schemas.microsoft.com/office/powerpoint/2010/main" val="195154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4401A5-C667-4E06-B8B5-4AE9027EC844}" type="slidenum">
              <a:rPr lang="en-US"/>
              <a:t>3</a:t>
            </a:fld>
            <a:endParaRPr lang="en-US"/>
          </a:p>
        </p:txBody>
      </p:sp>
    </p:spTree>
    <p:extLst>
      <p:ext uri="{BB962C8B-B14F-4D97-AF65-F5344CB8AC3E}">
        <p14:creationId xmlns:p14="http://schemas.microsoft.com/office/powerpoint/2010/main" val="2192942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4401A5-C667-4E06-B8B5-4AE9027EC844}" type="slidenum">
              <a:rPr lang="en-US"/>
              <a:t>5</a:t>
            </a:fld>
            <a:endParaRPr lang="en-US"/>
          </a:p>
        </p:txBody>
      </p:sp>
    </p:spTree>
    <p:extLst>
      <p:ext uri="{BB962C8B-B14F-4D97-AF65-F5344CB8AC3E}">
        <p14:creationId xmlns:p14="http://schemas.microsoft.com/office/powerpoint/2010/main" val="728487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88108262"/>
      </p:ext>
    </p:extLst>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41626181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2893586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9692431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303408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31268284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889187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928145070"/>
      </p:ext>
    </p:extLst>
  </p:cSld>
  <p:clrMapOvr>
    <a:masterClrMapping/>
  </p:clrMapOvr>
  <p:transition spd="med">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499324238"/>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669488933"/>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70EB1-1B5A-47C4-8242-7B9438CB4A49}"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65967037"/>
      </p:ext>
    </p:extLst>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570EB1-1B5A-47C4-8242-7B9438CB4A49}"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245775192"/>
      </p:ext>
    </p:extLst>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570EB1-1B5A-47C4-8242-7B9438CB4A49}" type="datetimeFigureOut">
              <a:rPr lang="en-US" smtClean="0"/>
              <a:pPr/>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2396231367"/>
      </p:ext>
    </p:extLst>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570EB1-1B5A-47C4-8242-7B9438CB4A49}" type="datetimeFigureOut">
              <a:rPr lang="en-US" smtClean="0"/>
              <a:pPr/>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488147033"/>
      </p:ext>
    </p:extLst>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570EB1-1B5A-47C4-8242-7B9438CB4A49}" type="datetimeFigureOut">
              <a:rPr lang="en-US" smtClean="0"/>
              <a:pPr/>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177857928"/>
      </p:ext>
    </p:extLst>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3556937644"/>
      </p:ext>
    </p:extLst>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70EB1-1B5A-47C4-8242-7B9438CB4A49}"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B82FB-3FA5-4F85-93FC-C9FA2921125E}" type="slidenum">
              <a:rPr lang="en-US" smtClean="0"/>
              <a:pPr/>
              <a:t>‹#›</a:t>
            </a:fld>
            <a:endParaRPr lang="en-US"/>
          </a:p>
        </p:txBody>
      </p:sp>
    </p:spTree>
    <p:extLst>
      <p:ext uri="{BB962C8B-B14F-4D97-AF65-F5344CB8AC3E}">
        <p14:creationId xmlns:p14="http://schemas.microsoft.com/office/powerpoint/2010/main" val="901822976"/>
      </p:ext>
    </p:extLst>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A570EB1-1B5A-47C4-8242-7B9438CB4A49}" type="datetimeFigureOut">
              <a:rPr lang="en-US" smtClean="0"/>
              <a:pPr/>
              <a:t>1/15/2013</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DEB82FB-3FA5-4F85-93FC-C9FA2921125E}" type="slidenum">
              <a:rPr lang="en-US" smtClean="0"/>
              <a:pPr/>
              <a:t>‹#›</a:t>
            </a:fld>
            <a:endParaRPr lang="en-US"/>
          </a:p>
        </p:txBody>
      </p:sp>
    </p:spTree>
    <p:extLst>
      <p:ext uri="{BB962C8B-B14F-4D97-AF65-F5344CB8AC3E}">
        <p14:creationId xmlns:p14="http://schemas.microsoft.com/office/powerpoint/2010/main" val="2099226544"/>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1" r:id="rId14"/>
    <p:sldLayoutId id="2147483882" r:id="rId15"/>
    <p:sldLayoutId id="2147483883" r:id="rId16"/>
    <p:sldLayoutId id="2147483884" r:id="rId17"/>
  </p:sldLayoutIdLst>
  <p:transition spd="med">
    <p:wipe dir="r"/>
  </p:transition>
  <p:timing>
    <p:tnLst>
      <p:par>
        <p:cTn id="1" dur="indefinite" restart="never" nodeType="tmRoot"/>
      </p:par>
    </p:tnLst>
  </p:timing>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Sensation Park</a:t>
            </a:r>
            <a:endParaRPr lang="en-US" dirty="0"/>
          </a:p>
        </p:txBody>
      </p:sp>
      <p:sp>
        <p:nvSpPr>
          <p:cNvPr id="3" name="Subtitle 2"/>
          <p:cNvSpPr>
            <a:spLocks noGrp="1"/>
          </p:cNvSpPr>
          <p:nvPr>
            <p:ph type="subTitle" idx="1"/>
          </p:nvPr>
        </p:nvSpPr>
        <p:spPr/>
        <p:txBody>
          <a:bodyPr>
            <a:normAutofit/>
          </a:bodyPr>
          <a:lstStyle/>
          <a:p>
            <a:r>
              <a:rPr lang="en-US" sz="2800" smtClean="0"/>
              <a:t>Employee Safety Training</a:t>
            </a:r>
            <a:endParaRPr lang="en-US" sz="2800" dirty="0"/>
          </a:p>
        </p:txBody>
      </p:sp>
    </p:spTree>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ln w="57150">
            <a:solidFill>
              <a:schemeClr val="tx1"/>
            </a:solidFill>
          </a:ln>
        </p:spPr>
        <p:style>
          <a:lnRef idx="0">
            <a:schemeClr val="accent1"/>
          </a:lnRef>
          <a:fillRef idx="3">
            <a:schemeClr val="accent1"/>
          </a:fillRef>
          <a:effectRef idx="3">
            <a:schemeClr val="accent1"/>
          </a:effectRef>
          <a:fontRef idx="minor">
            <a:schemeClr val="lt1"/>
          </a:fontRef>
        </p:style>
        <p:txBody>
          <a:bodyPr>
            <a:normAutofit/>
          </a:bodyPr>
          <a:lstStyle/>
          <a:p>
            <a:pPr marL="0" indent="0" algn="ctr">
              <a:buNone/>
            </a:pPr>
            <a:r>
              <a:rPr lang="en-US" b="1" dirty="0" smtClean="0"/>
              <a:t>At Sensation Park, guest and employee safety is our top priority. Staff must report all accidents, no matter how minor, so that trained safety and security personnel can document and officially report incidents. </a:t>
            </a:r>
            <a:endParaRPr lang="en-US" b="1" dirty="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sp>
        <p:nvSpPr>
          <p:cNvPr id="4" name="TextBox 3"/>
          <p:cNvSpPr txBox="1"/>
          <p:nvPr/>
        </p:nvSpPr>
        <p:spPr>
          <a:xfrm>
            <a:off x="1365698" y="4851212"/>
            <a:ext cx="2743200" cy="369332"/>
          </a:xfrm>
          <a:prstGeom prst="rect">
            <a:avLst/>
          </a:prstGeom>
        </p:spPr>
        <p:style>
          <a:lnRef idx="0">
            <a:schemeClr val="accent4"/>
          </a:lnRef>
          <a:fillRef idx="3">
            <a:schemeClr val="accent4"/>
          </a:fillRef>
          <a:effectRef idx="3">
            <a:schemeClr val="accent4"/>
          </a:effectRef>
          <a:fontRef idx="minor">
            <a:schemeClr val="lt1"/>
          </a:fontRef>
        </p:style>
        <p:txBody>
          <a:bodyPr rtlCol="0">
            <a:spAutoFit/>
          </a:bodyPr>
          <a:lstStyle/>
          <a:p>
            <a:pPr algn="ctr"/>
            <a:r>
              <a:rPr lang="en-US"/>
              <a:t>If Safety is Questionable</a:t>
            </a:r>
          </a:p>
        </p:txBody>
      </p:sp>
      <p:sp>
        <p:nvSpPr>
          <p:cNvPr id="5" name="Right Arrow 4"/>
          <p:cNvSpPr/>
          <p:nvPr/>
        </p:nvSpPr>
        <p:spPr>
          <a:xfrm>
            <a:off x="5463153" y="484798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8147829" y="4614438"/>
            <a:ext cx="914400" cy="914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a:t>STOP</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Prevent Heatstroke During the Hot Summer Season</a:t>
            </a:r>
            <a:endParaRPr lang="en-US" dirty="0"/>
          </a:p>
        </p:txBody>
      </p:sp>
      <p:pic>
        <p:nvPicPr>
          <p:cNvPr id="3" name="Content Placeholder 2" descr="Close-up of water being poured"/>
          <p:cNvPicPr>
            <a:picLocks noGrp="1" noChangeAspect="1"/>
          </p:cNvPicPr>
          <p:nvPr>
            <p:ph idx="1"/>
          </p:nvPr>
        </p:nvPicPr>
        <p:blipFill>
          <a:blip r:embed="rId3"/>
          <a:stretch>
            <a:fillRect/>
          </a:stretch>
        </p:blipFill>
        <p:spPr>
          <a:xfrm>
            <a:off x="6685149" y="685800"/>
            <a:ext cx="3395290" cy="5105400"/>
          </a:xfrm>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Sensation Park</a:t>
            </a:r>
            <a:endParaRPr lang="en-US" dirty="0"/>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07915" cy="3657600"/>
          </a:xfrm>
          <a:prstGeom prst="rect">
            <a:avLst/>
          </a:prstGeom>
          <a:effectLst>
            <a:softEdge rad="635000"/>
          </a:effectLst>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00400"/>
            <a:ext cx="5507915" cy="3657600"/>
          </a:xfrm>
          <a:prstGeom prst="rect">
            <a:avLst/>
          </a:prstGeom>
          <a:effectLst>
            <a:softEdge rad="635000"/>
          </a:effectLst>
        </p:spPr>
      </p:pic>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2009-02-28T23:54:30Z</outs:dateTime>
      <outs:isPinned>true</outs:isPinned>
    </outs:relatedDate>
    <outs:relatedDate>
      <outs:type>2</outs:type>
      <outs:displayName>Created</outs:displayName>
      <outs:dateTime>2009-01-16T19:25:40Z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Go! Series</outs:displayName>
          <outs:accountName/>
        </outs:relatedPerson>
      </outs:people>
      <outs:source>0</outs:source>
      <outs:isPinned>true</outs:isPinned>
    </outs:relatedPeopleItem>
    <outs:relatedPeopleItem>
      <outs:category>Last modified by</outs:category>
      <outs:people>
        <outs:relatedPerson>
          <outs:displayName>Corporate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644A88F3-ED83-4EBC-AC17-E1484958A0A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Parallax</Template>
  <TotalTime>301</TotalTime>
  <Words>162</Words>
  <Application>Microsoft Office PowerPoint</Application>
  <PresentationFormat>Widescreen</PresentationFormat>
  <Paragraphs>28</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creator>GO! Series</dc:creator>
  <cp:lastModifiedBy>Firstname Lastname</cp:lastModifiedBy>
  <cp:revision>31</cp:revision>
  <dcterms:created xsi:type="dcterms:W3CDTF">2009-01-16T19:25:40Z</dcterms:created>
  <dcterms:modified xsi:type="dcterms:W3CDTF">2013-01-15T20:32:26Z</dcterms:modified>
</cp:coreProperties>
</file>