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2"/>
  </p:sldMasterIdLst>
  <p:notesMasterIdLst>
    <p:notesMasterId r:id="rId9"/>
  </p:notesMasterIdLst>
  <p:handoutMasterIdLst>
    <p:handoutMasterId r:id="rId10"/>
  </p:handoutMasterIdLst>
  <p:sldIdLst>
    <p:sldId id="258" r:id="rId3"/>
    <p:sldId id="259" r:id="rId4"/>
    <p:sldId id="260" r:id="rId5"/>
    <p:sldId id="261" r:id="rId6"/>
    <p:sldId id="256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! Series" initials="G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68" autoAdjust="0"/>
    <p:restoredTop sz="87034" autoAdjust="0"/>
  </p:normalViewPr>
  <p:slideViewPr>
    <p:cSldViewPr>
      <p:cViewPr varScale="1">
        <p:scale>
          <a:sx n="76" d="100"/>
          <a:sy n="76" d="100"/>
        </p:scale>
        <p:origin x="6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AAEE2-EAF5-4CCF-AF5B-C08BF056AC1C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C820D8-836D-456E-9D1D-344A90167E69}">
      <dgm:prSet phldrT="[Text]"/>
      <dgm:spPr/>
      <dgm:t>
        <a:bodyPr/>
        <a:lstStyle/>
        <a:p>
          <a:r>
            <a:rPr lang="en-US"/>
            <a:t>Canada</a:t>
          </a:r>
        </a:p>
      </dgm:t>
    </dgm:pt>
    <dgm:pt modelId="{539F0D98-5FFC-4903-B4A1-759478B78188}" type="parTrans" cxnId="{C546DABE-BFE9-4D54-B05A-A3D5BE2C88A4}">
      <dgm:prSet/>
      <dgm:spPr/>
      <dgm:t>
        <a:bodyPr/>
        <a:lstStyle/>
        <a:p>
          <a:endParaRPr lang="en-US"/>
        </a:p>
      </dgm:t>
    </dgm:pt>
    <dgm:pt modelId="{C5BBBEB9-BEEE-46B4-88FA-14537C6A80DB}" type="sibTrans" cxnId="{C546DABE-BFE9-4D54-B05A-A3D5BE2C88A4}">
      <dgm:prSet/>
      <dgm:spPr/>
      <dgm:t>
        <a:bodyPr/>
        <a:lstStyle/>
        <a:p>
          <a:endParaRPr lang="en-US"/>
        </a:p>
      </dgm:t>
    </dgm:pt>
    <dgm:pt modelId="{6F5DF8B6-3205-4B90-91F9-DF8FA2244AC2}">
      <dgm:prSet phldrT="[Text]"/>
      <dgm:spPr/>
      <dgm:t>
        <a:bodyPr/>
        <a:lstStyle/>
        <a:p>
          <a:r>
            <a:rPr lang="en-US"/>
            <a:t>July 2016</a:t>
          </a:r>
        </a:p>
      </dgm:t>
    </dgm:pt>
    <dgm:pt modelId="{E92209A2-993C-436B-A6DE-3D49943FB833}" type="parTrans" cxnId="{21078877-FCD5-4552-9B07-66B31F729EF4}">
      <dgm:prSet/>
      <dgm:spPr/>
      <dgm:t>
        <a:bodyPr/>
        <a:lstStyle/>
        <a:p>
          <a:endParaRPr lang="en-US"/>
        </a:p>
      </dgm:t>
    </dgm:pt>
    <dgm:pt modelId="{FF5F1BF1-074E-4ADB-9D4A-BCF832C6FB3B}" type="sibTrans" cxnId="{21078877-FCD5-4552-9B07-66B31F729EF4}">
      <dgm:prSet/>
      <dgm:spPr/>
      <dgm:t>
        <a:bodyPr/>
        <a:lstStyle/>
        <a:p>
          <a:endParaRPr lang="en-US"/>
        </a:p>
      </dgm:t>
    </dgm:pt>
    <dgm:pt modelId="{AB262D2A-A937-476E-A02D-9AB7F36E50C1}">
      <dgm:prSet phldrT="[Text]"/>
      <dgm:spPr/>
      <dgm:t>
        <a:bodyPr/>
        <a:lstStyle/>
        <a:p>
          <a:r>
            <a:rPr lang="en-US" sz="2700">
              <a:latin typeface="Century Gothic"/>
            </a:rPr>
            <a:t>U.S.</a:t>
          </a:r>
        </a:p>
      </dgm:t>
    </dgm:pt>
    <dgm:pt modelId="{5BA52EFA-5FEA-4576-B02E-46EDE36D0EC6}" type="parTrans" cxnId="{E57F965B-55A2-43B8-9C99-503688E7D1EF}">
      <dgm:prSet/>
      <dgm:spPr/>
      <dgm:t>
        <a:bodyPr/>
        <a:lstStyle/>
        <a:p>
          <a:endParaRPr lang="en-US"/>
        </a:p>
      </dgm:t>
    </dgm:pt>
    <dgm:pt modelId="{BB3D9A3C-341F-4578-AAE1-0C71BA6FAD4F}" type="sibTrans" cxnId="{E57F965B-55A2-43B8-9C99-503688E7D1EF}">
      <dgm:prSet/>
      <dgm:spPr/>
      <dgm:t>
        <a:bodyPr/>
        <a:lstStyle/>
        <a:p>
          <a:endParaRPr lang="en-US"/>
        </a:p>
      </dgm:t>
    </dgm:pt>
    <dgm:pt modelId="{95B5C22A-E4D7-4361-A57B-C770D8663FA5}">
      <dgm:prSet phldrT="[Text]"/>
      <dgm:spPr/>
      <dgm:t>
        <a:bodyPr/>
        <a:lstStyle/>
        <a:p>
          <a:r>
            <a:rPr lang="en-US" sz="2700">
              <a:latin typeface="Century Gothic"/>
            </a:rPr>
            <a:t>July 2016</a:t>
          </a:r>
        </a:p>
      </dgm:t>
    </dgm:pt>
    <dgm:pt modelId="{5C1FEB8F-E0B0-49F5-AD75-0B81DD24B236}" type="parTrans" cxnId="{9DB68C06-D265-4400-B3B3-C7F8F1D9C757}">
      <dgm:prSet/>
      <dgm:spPr/>
      <dgm:t>
        <a:bodyPr/>
        <a:lstStyle/>
        <a:p>
          <a:endParaRPr lang="en-US"/>
        </a:p>
      </dgm:t>
    </dgm:pt>
    <dgm:pt modelId="{F79A4D13-414C-4002-AB3E-63740629580C}" type="sibTrans" cxnId="{9DB68C06-D265-4400-B3B3-C7F8F1D9C757}">
      <dgm:prSet/>
      <dgm:spPr/>
      <dgm:t>
        <a:bodyPr/>
        <a:lstStyle/>
        <a:p>
          <a:endParaRPr lang="en-US"/>
        </a:p>
      </dgm:t>
    </dgm:pt>
    <dgm:pt modelId="{F3B38068-50FA-480B-9C85-885C7741037D}">
      <dgm:prSet phldrT="[Text]"/>
      <dgm:spPr/>
      <dgm:t>
        <a:bodyPr/>
        <a:lstStyle/>
        <a:p>
          <a:r>
            <a:rPr lang="en-US" sz="2700">
              <a:latin typeface="Century Gothic"/>
            </a:rPr>
            <a:t>Mexico</a:t>
          </a:r>
        </a:p>
      </dgm:t>
    </dgm:pt>
    <dgm:pt modelId="{A7FFE8C2-26FF-4672-A5A5-1FEED37BE3F1}" type="parTrans" cxnId="{6101DF16-97FF-44CC-B76F-D7A5BB65F44E}">
      <dgm:prSet/>
      <dgm:spPr/>
      <dgm:t>
        <a:bodyPr/>
        <a:lstStyle/>
        <a:p>
          <a:endParaRPr lang="en-US"/>
        </a:p>
      </dgm:t>
    </dgm:pt>
    <dgm:pt modelId="{4AF70EC2-E5BE-4D7C-A50B-A763778E0CFD}" type="sibTrans" cxnId="{6101DF16-97FF-44CC-B76F-D7A5BB65F44E}">
      <dgm:prSet/>
      <dgm:spPr/>
      <dgm:t>
        <a:bodyPr/>
        <a:lstStyle/>
        <a:p>
          <a:endParaRPr lang="en-US"/>
        </a:p>
      </dgm:t>
    </dgm:pt>
    <dgm:pt modelId="{52A72C81-B661-4270-8D15-FEC2973AD0BB}">
      <dgm:prSet phldrT="[Text]"/>
      <dgm:spPr/>
      <dgm:t>
        <a:bodyPr/>
        <a:lstStyle/>
        <a:p>
          <a:r>
            <a:rPr lang="en-US"/>
            <a:t>September 2016</a:t>
          </a:r>
        </a:p>
      </dgm:t>
    </dgm:pt>
    <dgm:pt modelId="{410D7CDC-CF73-4712-AC63-6056B11CC7E3}" type="parTrans" cxnId="{28FBB918-365F-4F81-8B3E-5A3F42EF9567}">
      <dgm:prSet/>
      <dgm:spPr/>
      <dgm:t>
        <a:bodyPr/>
        <a:lstStyle/>
        <a:p>
          <a:endParaRPr lang="en-US"/>
        </a:p>
      </dgm:t>
    </dgm:pt>
    <dgm:pt modelId="{2F561A0D-6467-4FAC-AE25-5BCA5E3618E7}" type="sibTrans" cxnId="{28FBB918-365F-4F81-8B3E-5A3F42EF9567}">
      <dgm:prSet/>
      <dgm:spPr/>
      <dgm:t>
        <a:bodyPr/>
        <a:lstStyle/>
        <a:p>
          <a:endParaRPr lang="en-US"/>
        </a:p>
      </dgm:t>
    </dgm:pt>
    <dgm:pt modelId="{983F1088-D4AD-44E5-B605-69BDA215FEC6}" type="pres">
      <dgm:prSet presAssocID="{1DEAAEE2-EAF5-4CCF-AF5B-C08BF056AC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B81E23-CE89-4E71-82F6-EA7EC81AE604}" type="pres">
      <dgm:prSet presAssocID="{FBC820D8-836D-456E-9D1D-344A90167E69}" presName="composite" presStyleCnt="0"/>
      <dgm:spPr/>
      <dgm:t>
        <a:bodyPr/>
        <a:lstStyle/>
        <a:p>
          <a:endParaRPr lang="en-US"/>
        </a:p>
      </dgm:t>
    </dgm:pt>
    <dgm:pt modelId="{E7901027-A4C9-4C7D-AAF1-E19D8B683E58}" type="pres">
      <dgm:prSet presAssocID="{FBC820D8-836D-456E-9D1D-344A90167E6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71C8C-E843-43DE-99E2-0F9F9C4E1D89}" type="pres">
      <dgm:prSet presAssocID="{FBC820D8-836D-456E-9D1D-344A90167E6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442958-D7B6-4CA7-8EC9-79100385BC9D}" type="pres">
      <dgm:prSet presAssocID="{C5BBBEB9-BEEE-46B4-88FA-14537C6A80DB}" presName="space" presStyleCnt="0"/>
      <dgm:spPr/>
      <dgm:t>
        <a:bodyPr/>
        <a:lstStyle/>
        <a:p>
          <a:endParaRPr lang="en-US"/>
        </a:p>
      </dgm:t>
    </dgm:pt>
    <dgm:pt modelId="{6E2575EE-1828-4AF0-9840-9E13EFC59C39}" type="pres">
      <dgm:prSet presAssocID="{AB262D2A-A937-476E-A02D-9AB7F36E50C1}" presName="composite" presStyleCnt="0"/>
      <dgm:spPr/>
      <dgm:t>
        <a:bodyPr/>
        <a:lstStyle/>
        <a:p>
          <a:endParaRPr lang="en-US"/>
        </a:p>
      </dgm:t>
    </dgm:pt>
    <dgm:pt modelId="{5D3F2948-D754-477E-99F0-2C0D68DDB1A6}" type="pres">
      <dgm:prSet presAssocID="{AB262D2A-A937-476E-A02D-9AB7F36E50C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60D95-C327-4EBF-A3FD-AB824E6B7632}" type="pres">
      <dgm:prSet presAssocID="{AB262D2A-A937-476E-A02D-9AB7F36E50C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D54AF-7B73-4A16-BA18-BB32A538D015}" type="pres">
      <dgm:prSet presAssocID="{BB3D9A3C-341F-4578-AAE1-0C71BA6FAD4F}" presName="space" presStyleCnt="0"/>
      <dgm:spPr/>
      <dgm:t>
        <a:bodyPr/>
        <a:lstStyle/>
        <a:p>
          <a:endParaRPr lang="en-US"/>
        </a:p>
      </dgm:t>
    </dgm:pt>
    <dgm:pt modelId="{D752062D-CAA7-4361-8572-D2F0FD715500}" type="pres">
      <dgm:prSet presAssocID="{F3B38068-50FA-480B-9C85-885C7741037D}" presName="composite" presStyleCnt="0"/>
      <dgm:spPr/>
      <dgm:t>
        <a:bodyPr/>
        <a:lstStyle/>
        <a:p>
          <a:endParaRPr lang="en-US"/>
        </a:p>
      </dgm:t>
    </dgm:pt>
    <dgm:pt modelId="{15C7F7AD-7D0F-4280-BED7-0EE7204BABCF}" type="pres">
      <dgm:prSet presAssocID="{F3B38068-50FA-480B-9C85-885C7741037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83D3FF-2793-401F-A1D7-C7C780679D5B}" type="pres">
      <dgm:prSet presAssocID="{F3B38068-50FA-480B-9C85-885C7741037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D18B98-D8C2-4E64-99AE-D33F703806F0}" type="presOf" srcId="{6F5DF8B6-3205-4B90-91F9-DF8FA2244AC2}" destId="{F5771C8C-E843-43DE-99E2-0F9F9C4E1D89}" srcOrd="0" destOrd="0" presId="urn:microsoft.com/office/officeart/2005/8/layout/hList1"/>
    <dgm:cxn modelId="{C546DABE-BFE9-4D54-B05A-A3D5BE2C88A4}" srcId="{1DEAAEE2-EAF5-4CCF-AF5B-C08BF056AC1C}" destId="{FBC820D8-836D-456E-9D1D-344A90167E69}" srcOrd="0" destOrd="0" parTransId="{539F0D98-5FFC-4903-B4A1-759478B78188}" sibTransId="{C5BBBEB9-BEEE-46B4-88FA-14537C6A80DB}"/>
    <dgm:cxn modelId="{6101DF16-97FF-44CC-B76F-D7A5BB65F44E}" srcId="{1DEAAEE2-EAF5-4CCF-AF5B-C08BF056AC1C}" destId="{F3B38068-50FA-480B-9C85-885C7741037D}" srcOrd="2" destOrd="0" parTransId="{A7FFE8C2-26FF-4672-A5A5-1FEED37BE3F1}" sibTransId="{4AF70EC2-E5BE-4D7C-A50B-A763778E0CFD}"/>
    <dgm:cxn modelId="{4FB538C9-2542-4CF5-B765-068A1581C961}" type="presOf" srcId="{1DEAAEE2-EAF5-4CCF-AF5B-C08BF056AC1C}" destId="{983F1088-D4AD-44E5-B605-69BDA215FEC6}" srcOrd="0" destOrd="0" presId="urn:microsoft.com/office/officeart/2005/8/layout/hList1"/>
    <dgm:cxn modelId="{9DB68C06-D265-4400-B3B3-C7F8F1D9C757}" srcId="{AB262D2A-A937-476E-A02D-9AB7F36E50C1}" destId="{95B5C22A-E4D7-4361-A57B-C770D8663FA5}" srcOrd="0" destOrd="0" parTransId="{5C1FEB8F-E0B0-49F5-AD75-0B81DD24B236}" sibTransId="{F79A4D13-414C-4002-AB3E-63740629580C}"/>
    <dgm:cxn modelId="{E57F965B-55A2-43B8-9C99-503688E7D1EF}" srcId="{1DEAAEE2-EAF5-4CCF-AF5B-C08BF056AC1C}" destId="{AB262D2A-A937-476E-A02D-9AB7F36E50C1}" srcOrd="1" destOrd="0" parTransId="{5BA52EFA-5FEA-4576-B02E-46EDE36D0EC6}" sibTransId="{BB3D9A3C-341F-4578-AAE1-0C71BA6FAD4F}"/>
    <dgm:cxn modelId="{9D8FC4EE-0699-41F3-ABBB-7322D16CBC12}" type="presOf" srcId="{F3B38068-50FA-480B-9C85-885C7741037D}" destId="{15C7F7AD-7D0F-4280-BED7-0EE7204BABCF}" srcOrd="0" destOrd="0" presId="urn:microsoft.com/office/officeart/2005/8/layout/hList1"/>
    <dgm:cxn modelId="{F0CCD997-9663-4F8A-8514-07B1B2AA7E17}" type="presOf" srcId="{AB262D2A-A937-476E-A02D-9AB7F36E50C1}" destId="{5D3F2948-D754-477E-99F0-2C0D68DDB1A6}" srcOrd="0" destOrd="0" presId="urn:microsoft.com/office/officeart/2005/8/layout/hList1"/>
    <dgm:cxn modelId="{C9AEE319-0CCE-4BE6-839C-08C9A16A4C69}" type="presOf" srcId="{FBC820D8-836D-456E-9D1D-344A90167E69}" destId="{E7901027-A4C9-4C7D-AAF1-E19D8B683E58}" srcOrd="0" destOrd="0" presId="urn:microsoft.com/office/officeart/2005/8/layout/hList1"/>
    <dgm:cxn modelId="{11A947C4-8BC1-4639-9CA1-AF6166AC2B76}" type="presOf" srcId="{52A72C81-B661-4270-8D15-FEC2973AD0BB}" destId="{9483D3FF-2793-401F-A1D7-C7C780679D5B}" srcOrd="0" destOrd="0" presId="urn:microsoft.com/office/officeart/2005/8/layout/hList1"/>
    <dgm:cxn modelId="{28FBB918-365F-4F81-8B3E-5A3F42EF9567}" srcId="{F3B38068-50FA-480B-9C85-885C7741037D}" destId="{52A72C81-B661-4270-8D15-FEC2973AD0BB}" srcOrd="0" destOrd="0" parTransId="{410D7CDC-CF73-4712-AC63-6056B11CC7E3}" sibTransId="{2F561A0D-6467-4FAC-AE25-5BCA5E3618E7}"/>
    <dgm:cxn modelId="{9804FAEA-CB70-41BE-8612-74E67C6FD1F8}" type="presOf" srcId="{95B5C22A-E4D7-4361-A57B-C770D8663FA5}" destId="{92860D95-C327-4EBF-A3FD-AB824E6B7632}" srcOrd="0" destOrd="0" presId="urn:microsoft.com/office/officeart/2005/8/layout/hList1"/>
    <dgm:cxn modelId="{21078877-FCD5-4552-9B07-66B31F729EF4}" srcId="{FBC820D8-836D-456E-9D1D-344A90167E69}" destId="{6F5DF8B6-3205-4B90-91F9-DF8FA2244AC2}" srcOrd="0" destOrd="0" parTransId="{E92209A2-993C-436B-A6DE-3D49943FB833}" sibTransId="{FF5F1BF1-074E-4ADB-9D4A-BCF832C6FB3B}"/>
    <dgm:cxn modelId="{F6AF0815-81C3-46F2-9FE5-717716153DC1}" type="presParOf" srcId="{983F1088-D4AD-44E5-B605-69BDA215FEC6}" destId="{22B81E23-CE89-4E71-82F6-EA7EC81AE604}" srcOrd="0" destOrd="0" presId="urn:microsoft.com/office/officeart/2005/8/layout/hList1"/>
    <dgm:cxn modelId="{2AD3CE28-CA06-4E4E-A3CC-5FB4F225CE74}" type="presParOf" srcId="{22B81E23-CE89-4E71-82F6-EA7EC81AE604}" destId="{E7901027-A4C9-4C7D-AAF1-E19D8B683E58}" srcOrd="0" destOrd="0" presId="urn:microsoft.com/office/officeart/2005/8/layout/hList1"/>
    <dgm:cxn modelId="{312F3EF3-27C5-4234-95F3-B97A31FA4866}" type="presParOf" srcId="{22B81E23-CE89-4E71-82F6-EA7EC81AE604}" destId="{F5771C8C-E843-43DE-99E2-0F9F9C4E1D89}" srcOrd="1" destOrd="0" presId="urn:microsoft.com/office/officeart/2005/8/layout/hList1"/>
    <dgm:cxn modelId="{6EA4F9CC-1280-4D8C-B2F9-A4B8DFA4A8F0}" type="presParOf" srcId="{983F1088-D4AD-44E5-B605-69BDA215FEC6}" destId="{73442958-D7B6-4CA7-8EC9-79100385BC9D}" srcOrd="1" destOrd="0" presId="urn:microsoft.com/office/officeart/2005/8/layout/hList1"/>
    <dgm:cxn modelId="{636EF9DB-4E84-4AA0-9210-C635723507E1}" type="presParOf" srcId="{983F1088-D4AD-44E5-B605-69BDA215FEC6}" destId="{6E2575EE-1828-4AF0-9840-9E13EFC59C39}" srcOrd="2" destOrd="0" presId="urn:microsoft.com/office/officeart/2005/8/layout/hList1"/>
    <dgm:cxn modelId="{04F490BE-DD0F-4160-B0A7-2D23F548C448}" type="presParOf" srcId="{6E2575EE-1828-4AF0-9840-9E13EFC59C39}" destId="{5D3F2948-D754-477E-99F0-2C0D68DDB1A6}" srcOrd="0" destOrd="0" presId="urn:microsoft.com/office/officeart/2005/8/layout/hList1"/>
    <dgm:cxn modelId="{29500C8A-1637-4501-8B49-85C8CD6CA750}" type="presParOf" srcId="{6E2575EE-1828-4AF0-9840-9E13EFC59C39}" destId="{92860D95-C327-4EBF-A3FD-AB824E6B7632}" srcOrd="1" destOrd="0" presId="urn:microsoft.com/office/officeart/2005/8/layout/hList1"/>
    <dgm:cxn modelId="{885DC91B-A894-42DB-AC5D-1C7531C4AD66}" type="presParOf" srcId="{983F1088-D4AD-44E5-B605-69BDA215FEC6}" destId="{8D4D54AF-7B73-4A16-BA18-BB32A538D015}" srcOrd="3" destOrd="0" presId="urn:microsoft.com/office/officeart/2005/8/layout/hList1"/>
    <dgm:cxn modelId="{7473BFD0-6615-462A-8EF3-84D77E55EC6C}" type="presParOf" srcId="{983F1088-D4AD-44E5-B605-69BDA215FEC6}" destId="{D752062D-CAA7-4361-8572-D2F0FD715500}" srcOrd="4" destOrd="0" presId="urn:microsoft.com/office/officeart/2005/8/layout/hList1"/>
    <dgm:cxn modelId="{539BFEDA-18DB-4ED0-A972-43F6F4810215}" type="presParOf" srcId="{D752062D-CAA7-4361-8572-D2F0FD715500}" destId="{15C7F7AD-7D0F-4280-BED7-0EE7204BABCF}" srcOrd="0" destOrd="0" presId="urn:microsoft.com/office/officeart/2005/8/layout/hList1"/>
    <dgm:cxn modelId="{D2FADEAB-B602-4B3C-8DCE-3D0D58DFB8E6}" type="presParOf" srcId="{D752062D-CAA7-4361-8572-D2F0FD715500}" destId="{9483D3FF-2793-401F-A1D7-C7C780679D5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3F81F-C7E4-45F2-9D2A-38865838C923}" type="doc">
      <dgm:prSet loTypeId="urn:microsoft.com/office/officeart/2005/8/layout/lProcess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314B43-4B3B-4853-990B-6840983670CF}">
      <dgm:prSet phldrT="[Text]"/>
      <dgm:spPr/>
      <dgm:t>
        <a:bodyPr/>
        <a:lstStyle/>
        <a:p>
          <a:r>
            <a:rPr lang="en-US"/>
            <a:t>Sophia Ackerman</a:t>
          </a:r>
        </a:p>
      </dgm:t>
    </dgm:pt>
    <dgm:pt modelId="{3957AF57-DF91-4F45-BC1A-7C0549840239}" type="parTrans" cxnId="{63ACB0CB-C0DF-42E5-9A3B-75961F01DA4C}">
      <dgm:prSet/>
      <dgm:spPr/>
      <dgm:t>
        <a:bodyPr/>
        <a:lstStyle/>
        <a:p>
          <a:endParaRPr lang="en-US"/>
        </a:p>
      </dgm:t>
    </dgm:pt>
    <dgm:pt modelId="{ED435E59-9C70-400D-B26C-CC41C00BDA40}" type="sibTrans" cxnId="{63ACB0CB-C0DF-42E5-9A3B-75961F01DA4C}">
      <dgm:prSet/>
      <dgm:spPr/>
      <dgm:t>
        <a:bodyPr/>
        <a:lstStyle/>
        <a:p>
          <a:endParaRPr lang="en-US"/>
        </a:p>
      </dgm:t>
    </dgm:pt>
    <dgm:pt modelId="{2A181104-B1CC-4457-BC2D-3735E0E30240}">
      <dgm:prSet phldrT="[Text]"/>
      <dgm:spPr/>
      <dgm:t>
        <a:bodyPr/>
        <a:lstStyle/>
        <a:p>
          <a:r>
            <a:rPr lang="en-US"/>
            <a:t>United States</a:t>
          </a:r>
        </a:p>
      </dgm:t>
    </dgm:pt>
    <dgm:pt modelId="{8C67EAEE-690C-4804-B7EE-E72BF59078F2}" type="parTrans" cxnId="{9071E725-0A8F-4BF3-B908-6FB1C2CAA200}">
      <dgm:prSet/>
      <dgm:spPr/>
      <dgm:t>
        <a:bodyPr/>
        <a:lstStyle/>
        <a:p>
          <a:endParaRPr lang="en-US"/>
        </a:p>
      </dgm:t>
    </dgm:pt>
    <dgm:pt modelId="{7454F69B-0044-4842-BDB5-13F86A2B37B0}" type="sibTrans" cxnId="{9071E725-0A8F-4BF3-B908-6FB1C2CAA200}">
      <dgm:prSet/>
      <dgm:spPr/>
      <dgm:t>
        <a:bodyPr/>
        <a:lstStyle/>
        <a:p>
          <a:endParaRPr lang="en-US"/>
        </a:p>
      </dgm:t>
    </dgm:pt>
    <dgm:pt modelId="{D760DFD4-2795-46A9-A0EC-53B1F0701108}">
      <dgm:prSet phldrT="[Text]"/>
      <dgm:spPr/>
      <dgm:t>
        <a:bodyPr/>
        <a:lstStyle/>
        <a:p>
          <a:r>
            <a:rPr lang="en-US" sz="2700">
              <a:latin typeface="Century Gothic"/>
            </a:rPr>
            <a:t>Joseph Mercado</a:t>
          </a:r>
        </a:p>
      </dgm:t>
    </dgm:pt>
    <dgm:pt modelId="{E045FC17-1666-4FA5-8751-F6D01D9AA167}" type="parTrans" cxnId="{F0667793-6A64-4F72-A937-722D08F90B99}">
      <dgm:prSet/>
      <dgm:spPr/>
      <dgm:t>
        <a:bodyPr/>
        <a:lstStyle/>
        <a:p>
          <a:endParaRPr lang="en-US"/>
        </a:p>
      </dgm:t>
    </dgm:pt>
    <dgm:pt modelId="{BAF683BE-A3F8-41E6-B45C-BB0C06639E8F}" type="sibTrans" cxnId="{F0667793-6A64-4F72-A937-722D08F90B99}">
      <dgm:prSet/>
      <dgm:spPr/>
      <dgm:t>
        <a:bodyPr/>
        <a:lstStyle/>
        <a:p>
          <a:endParaRPr lang="en-US"/>
        </a:p>
      </dgm:t>
    </dgm:pt>
    <dgm:pt modelId="{F62D745F-7321-4B6A-B912-01E3C297B602}">
      <dgm:prSet phldrT="[Text]"/>
      <dgm:spPr/>
      <dgm:t>
        <a:bodyPr/>
        <a:lstStyle/>
        <a:p>
          <a:r>
            <a:rPr lang="en-US" sz="2700">
              <a:latin typeface="Century Gothic"/>
            </a:rPr>
            <a:t>Mexico</a:t>
          </a:r>
        </a:p>
      </dgm:t>
    </dgm:pt>
    <dgm:pt modelId="{5939B176-2AA4-4EF9-A46B-1F9C357D367E}" type="parTrans" cxnId="{4997D6A1-6114-4E53-944A-5DF169C986E5}">
      <dgm:prSet/>
      <dgm:spPr/>
      <dgm:t>
        <a:bodyPr/>
        <a:lstStyle/>
        <a:p>
          <a:endParaRPr lang="en-US"/>
        </a:p>
      </dgm:t>
    </dgm:pt>
    <dgm:pt modelId="{A3123F90-C690-49CF-8125-A2224FAD8FEA}" type="sibTrans" cxnId="{4997D6A1-6114-4E53-944A-5DF169C986E5}">
      <dgm:prSet/>
      <dgm:spPr/>
      <dgm:t>
        <a:bodyPr/>
        <a:lstStyle/>
        <a:p>
          <a:endParaRPr lang="en-US"/>
        </a:p>
      </dgm:t>
    </dgm:pt>
    <dgm:pt modelId="{233E4149-4CC1-47C3-9822-AD1FFD500071}">
      <dgm:prSet phldrT="[Text]"/>
      <dgm:spPr/>
      <dgm:t>
        <a:bodyPr/>
        <a:lstStyle/>
        <a:p>
          <a:r>
            <a:rPr lang="en-US" sz="2700">
              <a:latin typeface="Century Gothic"/>
            </a:rPr>
            <a:t>Michael Lewis</a:t>
          </a:r>
        </a:p>
      </dgm:t>
    </dgm:pt>
    <dgm:pt modelId="{0CF7E483-C136-4E10-914A-0CC1A261EE60}" type="parTrans" cxnId="{E9658641-A9CD-4861-B2B9-75A9C15837FB}">
      <dgm:prSet/>
      <dgm:spPr/>
      <dgm:t>
        <a:bodyPr/>
        <a:lstStyle/>
        <a:p>
          <a:endParaRPr lang="en-US"/>
        </a:p>
      </dgm:t>
    </dgm:pt>
    <dgm:pt modelId="{DA27F1C1-835D-4334-8915-4D4B16BA364E}" type="sibTrans" cxnId="{E9658641-A9CD-4861-B2B9-75A9C15837FB}">
      <dgm:prSet/>
      <dgm:spPr/>
      <dgm:t>
        <a:bodyPr/>
        <a:lstStyle/>
        <a:p>
          <a:endParaRPr lang="en-US"/>
        </a:p>
      </dgm:t>
    </dgm:pt>
    <dgm:pt modelId="{7547AA5A-727C-4F28-AF33-37BEFD3A757F}">
      <dgm:prSet phldrT="[Text]"/>
      <dgm:spPr/>
      <dgm:t>
        <a:bodyPr/>
        <a:lstStyle/>
        <a:p>
          <a:r>
            <a:rPr lang="en-US"/>
            <a:t>Canada</a:t>
          </a:r>
        </a:p>
      </dgm:t>
    </dgm:pt>
    <dgm:pt modelId="{0320187C-6A2F-4249-B069-A10C8953BD28}" type="parTrans" cxnId="{CF0B7822-5FF9-46CD-B53E-995E1964C7E4}">
      <dgm:prSet/>
      <dgm:spPr/>
      <dgm:t>
        <a:bodyPr/>
        <a:lstStyle/>
        <a:p>
          <a:endParaRPr lang="en-US"/>
        </a:p>
      </dgm:t>
    </dgm:pt>
    <dgm:pt modelId="{69333595-6ED7-4544-B806-BCAD553FDAE4}" type="sibTrans" cxnId="{CF0B7822-5FF9-46CD-B53E-995E1964C7E4}">
      <dgm:prSet/>
      <dgm:spPr/>
      <dgm:t>
        <a:bodyPr/>
        <a:lstStyle/>
        <a:p>
          <a:endParaRPr lang="en-US"/>
        </a:p>
      </dgm:t>
    </dgm:pt>
    <dgm:pt modelId="{F8411D89-C219-4A75-9936-6106ED77ACA7}" type="pres">
      <dgm:prSet presAssocID="{03A3F81F-C7E4-45F2-9D2A-38865838C92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E4EA20-151B-4B26-BACE-0AB1443E8ED6}" type="pres">
      <dgm:prSet presAssocID="{16314B43-4B3B-4853-990B-6840983670CF}" presName="compNode" presStyleCnt="0"/>
      <dgm:spPr/>
      <dgm:t>
        <a:bodyPr/>
        <a:lstStyle/>
        <a:p>
          <a:endParaRPr lang="en-US"/>
        </a:p>
      </dgm:t>
    </dgm:pt>
    <dgm:pt modelId="{9ED4DD99-9D87-4F59-B4C2-88B3F9767142}" type="pres">
      <dgm:prSet presAssocID="{16314B43-4B3B-4853-990B-6840983670CF}" presName="aNode" presStyleLbl="bgShp" presStyleIdx="0" presStyleCnt="3"/>
      <dgm:spPr/>
      <dgm:t>
        <a:bodyPr/>
        <a:lstStyle/>
        <a:p>
          <a:endParaRPr lang="en-US"/>
        </a:p>
      </dgm:t>
    </dgm:pt>
    <dgm:pt modelId="{B33164D8-60ED-4617-A14B-A050C7E0C501}" type="pres">
      <dgm:prSet presAssocID="{16314B43-4B3B-4853-990B-6840983670CF}" presName="textNode" presStyleLbl="bgShp" presStyleIdx="0" presStyleCnt="3"/>
      <dgm:spPr/>
      <dgm:t>
        <a:bodyPr/>
        <a:lstStyle/>
        <a:p>
          <a:endParaRPr lang="en-US"/>
        </a:p>
      </dgm:t>
    </dgm:pt>
    <dgm:pt modelId="{4F90968D-40E8-49A0-9CB1-52035243E1DD}" type="pres">
      <dgm:prSet presAssocID="{16314B43-4B3B-4853-990B-6840983670CF}" presName="compChildNode" presStyleCnt="0"/>
      <dgm:spPr/>
      <dgm:t>
        <a:bodyPr/>
        <a:lstStyle/>
        <a:p>
          <a:endParaRPr lang="en-US"/>
        </a:p>
      </dgm:t>
    </dgm:pt>
    <dgm:pt modelId="{2D39E639-12EE-4E6C-9142-046CDC0F7D49}" type="pres">
      <dgm:prSet presAssocID="{16314B43-4B3B-4853-990B-6840983670CF}" presName="theInnerList" presStyleCnt="0"/>
      <dgm:spPr/>
      <dgm:t>
        <a:bodyPr/>
        <a:lstStyle/>
        <a:p>
          <a:endParaRPr lang="en-US"/>
        </a:p>
      </dgm:t>
    </dgm:pt>
    <dgm:pt modelId="{368C8304-C127-44B3-A7DB-5BC408B5E6E7}" type="pres">
      <dgm:prSet presAssocID="{2A181104-B1CC-4457-BC2D-3735E0E3024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8B81B-2A78-40F4-87EC-9516579F7535}" type="pres">
      <dgm:prSet presAssocID="{16314B43-4B3B-4853-990B-6840983670CF}" presName="aSpace" presStyleCnt="0"/>
      <dgm:spPr/>
      <dgm:t>
        <a:bodyPr/>
        <a:lstStyle/>
        <a:p>
          <a:endParaRPr lang="en-US"/>
        </a:p>
      </dgm:t>
    </dgm:pt>
    <dgm:pt modelId="{9D22B138-9ECC-4864-AFFB-DBB514F925A2}" type="pres">
      <dgm:prSet presAssocID="{D760DFD4-2795-46A9-A0EC-53B1F0701108}" presName="compNode" presStyleCnt="0"/>
      <dgm:spPr/>
      <dgm:t>
        <a:bodyPr/>
        <a:lstStyle/>
        <a:p>
          <a:endParaRPr lang="en-US"/>
        </a:p>
      </dgm:t>
    </dgm:pt>
    <dgm:pt modelId="{1022C8DD-BEC4-45CC-885A-FBD2FC346641}" type="pres">
      <dgm:prSet presAssocID="{D760DFD4-2795-46A9-A0EC-53B1F0701108}" presName="aNode" presStyleLbl="bgShp" presStyleIdx="1" presStyleCnt="3"/>
      <dgm:spPr/>
      <dgm:t>
        <a:bodyPr/>
        <a:lstStyle/>
        <a:p>
          <a:endParaRPr lang="en-US"/>
        </a:p>
      </dgm:t>
    </dgm:pt>
    <dgm:pt modelId="{65BC3071-6C37-457B-B365-5601A2ABCF0D}" type="pres">
      <dgm:prSet presAssocID="{D760DFD4-2795-46A9-A0EC-53B1F0701108}" presName="textNode" presStyleLbl="bgShp" presStyleIdx="1" presStyleCnt="3"/>
      <dgm:spPr/>
      <dgm:t>
        <a:bodyPr/>
        <a:lstStyle/>
        <a:p>
          <a:endParaRPr lang="en-US"/>
        </a:p>
      </dgm:t>
    </dgm:pt>
    <dgm:pt modelId="{8F03FAF1-A8AB-482A-A6D2-5939A25A87DB}" type="pres">
      <dgm:prSet presAssocID="{D760DFD4-2795-46A9-A0EC-53B1F0701108}" presName="compChildNode" presStyleCnt="0"/>
      <dgm:spPr/>
      <dgm:t>
        <a:bodyPr/>
        <a:lstStyle/>
        <a:p>
          <a:endParaRPr lang="en-US"/>
        </a:p>
      </dgm:t>
    </dgm:pt>
    <dgm:pt modelId="{8081CB62-6267-452E-AA60-2A34AEAD649E}" type="pres">
      <dgm:prSet presAssocID="{D760DFD4-2795-46A9-A0EC-53B1F0701108}" presName="theInnerList" presStyleCnt="0"/>
      <dgm:spPr/>
      <dgm:t>
        <a:bodyPr/>
        <a:lstStyle/>
        <a:p>
          <a:endParaRPr lang="en-US"/>
        </a:p>
      </dgm:t>
    </dgm:pt>
    <dgm:pt modelId="{BE3CF625-F1A7-41D0-A92B-FB1D737D646F}" type="pres">
      <dgm:prSet presAssocID="{F62D745F-7321-4B6A-B912-01E3C297B60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CC02-707F-4B07-BEA5-25AEFA1A2294}" type="pres">
      <dgm:prSet presAssocID="{D760DFD4-2795-46A9-A0EC-53B1F0701108}" presName="aSpace" presStyleCnt="0"/>
      <dgm:spPr/>
      <dgm:t>
        <a:bodyPr/>
        <a:lstStyle/>
        <a:p>
          <a:endParaRPr lang="en-US"/>
        </a:p>
      </dgm:t>
    </dgm:pt>
    <dgm:pt modelId="{C9CBE000-DB65-497E-AF3E-DB3CA144B436}" type="pres">
      <dgm:prSet presAssocID="{233E4149-4CC1-47C3-9822-AD1FFD500071}" presName="compNode" presStyleCnt="0"/>
      <dgm:spPr/>
      <dgm:t>
        <a:bodyPr/>
        <a:lstStyle/>
        <a:p>
          <a:endParaRPr lang="en-US"/>
        </a:p>
      </dgm:t>
    </dgm:pt>
    <dgm:pt modelId="{7DA3CA56-F302-4039-BAD0-97F5C16FBA93}" type="pres">
      <dgm:prSet presAssocID="{233E4149-4CC1-47C3-9822-AD1FFD500071}" presName="aNode" presStyleLbl="bgShp" presStyleIdx="2" presStyleCnt="3"/>
      <dgm:spPr/>
      <dgm:t>
        <a:bodyPr/>
        <a:lstStyle/>
        <a:p>
          <a:endParaRPr lang="en-US"/>
        </a:p>
      </dgm:t>
    </dgm:pt>
    <dgm:pt modelId="{76EFB2B1-ED76-4E21-B501-8CC75E7814E2}" type="pres">
      <dgm:prSet presAssocID="{233E4149-4CC1-47C3-9822-AD1FFD500071}" presName="textNode" presStyleLbl="bgShp" presStyleIdx="2" presStyleCnt="3"/>
      <dgm:spPr/>
      <dgm:t>
        <a:bodyPr/>
        <a:lstStyle/>
        <a:p>
          <a:endParaRPr lang="en-US"/>
        </a:p>
      </dgm:t>
    </dgm:pt>
    <dgm:pt modelId="{78EF7F84-7619-4FE7-9963-5C525F5960C4}" type="pres">
      <dgm:prSet presAssocID="{233E4149-4CC1-47C3-9822-AD1FFD500071}" presName="compChildNode" presStyleCnt="0"/>
      <dgm:spPr/>
      <dgm:t>
        <a:bodyPr/>
        <a:lstStyle/>
        <a:p>
          <a:endParaRPr lang="en-US"/>
        </a:p>
      </dgm:t>
    </dgm:pt>
    <dgm:pt modelId="{1B2E4195-CE60-480F-885E-C508A4E3F3B2}" type="pres">
      <dgm:prSet presAssocID="{233E4149-4CC1-47C3-9822-AD1FFD500071}" presName="theInnerList" presStyleCnt="0"/>
      <dgm:spPr/>
      <dgm:t>
        <a:bodyPr/>
        <a:lstStyle/>
        <a:p>
          <a:endParaRPr lang="en-US"/>
        </a:p>
      </dgm:t>
    </dgm:pt>
    <dgm:pt modelId="{D6DF36AF-5DBD-4754-855D-CD4365270336}" type="pres">
      <dgm:prSet presAssocID="{7547AA5A-727C-4F28-AF33-37BEFD3A757F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538B06-6D59-408B-B01E-372A06C2CEB8}" type="presOf" srcId="{233E4149-4CC1-47C3-9822-AD1FFD500071}" destId="{7DA3CA56-F302-4039-BAD0-97F5C16FBA93}" srcOrd="0" destOrd="0" presId="urn:microsoft.com/office/officeart/2005/8/layout/lProcess2"/>
    <dgm:cxn modelId="{DCB0B635-DA4F-4853-9EEA-B72A9183C853}" type="presOf" srcId="{7547AA5A-727C-4F28-AF33-37BEFD3A757F}" destId="{D6DF36AF-5DBD-4754-855D-CD4365270336}" srcOrd="0" destOrd="0" presId="urn:microsoft.com/office/officeart/2005/8/layout/lProcess2"/>
    <dgm:cxn modelId="{E5B93A01-AC98-44C7-8923-44B48E4C9DB0}" type="presOf" srcId="{233E4149-4CC1-47C3-9822-AD1FFD500071}" destId="{76EFB2B1-ED76-4E21-B501-8CC75E7814E2}" srcOrd="1" destOrd="0" presId="urn:microsoft.com/office/officeart/2005/8/layout/lProcess2"/>
    <dgm:cxn modelId="{63ACB0CB-C0DF-42E5-9A3B-75961F01DA4C}" srcId="{03A3F81F-C7E4-45F2-9D2A-38865838C923}" destId="{16314B43-4B3B-4853-990B-6840983670CF}" srcOrd="0" destOrd="0" parTransId="{3957AF57-DF91-4F45-BC1A-7C0549840239}" sibTransId="{ED435E59-9C70-400D-B26C-CC41C00BDA40}"/>
    <dgm:cxn modelId="{EDC53F93-9B8C-4D37-9ED6-93D2D2F62701}" type="presOf" srcId="{16314B43-4B3B-4853-990B-6840983670CF}" destId="{9ED4DD99-9D87-4F59-B4C2-88B3F9767142}" srcOrd="0" destOrd="0" presId="urn:microsoft.com/office/officeart/2005/8/layout/lProcess2"/>
    <dgm:cxn modelId="{F0667793-6A64-4F72-A937-722D08F90B99}" srcId="{03A3F81F-C7E4-45F2-9D2A-38865838C923}" destId="{D760DFD4-2795-46A9-A0EC-53B1F0701108}" srcOrd="1" destOrd="0" parTransId="{E045FC17-1666-4FA5-8751-F6D01D9AA167}" sibTransId="{BAF683BE-A3F8-41E6-B45C-BB0C06639E8F}"/>
    <dgm:cxn modelId="{DD613AC6-1396-4B20-B28B-6A6BC5966D10}" type="presOf" srcId="{03A3F81F-C7E4-45F2-9D2A-38865838C923}" destId="{F8411D89-C219-4A75-9936-6106ED77ACA7}" srcOrd="0" destOrd="0" presId="urn:microsoft.com/office/officeart/2005/8/layout/lProcess2"/>
    <dgm:cxn modelId="{4997D6A1-6114-4E53-944A-5DF169C986E5}" srcId="{D760DFD4-2795-46A9-A0EC-53B1F0701108}" destId="{F62D745F-7321-4B6A-B912-01E3C297B602}" srcOrd="0" destOrd="0" parTransId="{5939B176-2AA4-4EF9-A46B-1F9C357D367E}" sibTransId="{A3123F90-C690-49CF-8125-A2224FAD8FEA}"/>
    <dgm:cxn modelId="{58BCA766-4B1F-466C-AE39-D75D49972FBD}" type="presOf" srcId="{D760DFD4-2795-46A9-A0EC-53B1F0701108}" destId="{1022C8DD-BEC4-45CC-885A-FBD2FC346641}" srcOrd="0" destOrd="0" presId="urn:microsoft.com/office/officeart/2005/8/layout/lProcess2"/>
    <dgm:cxn modelId="{9071E725-0A8F-4BF3-B908-6FB1C2CAA200}" srcId="{16314B43-4B3B-4853-990B-6840983670CF}" destId="{2A181104-B1CC-4457-BC2D-3735E0E30240}" srcOrd="0" destOrd="0" parTransId="{8C67EAEE-690C-4804-B7EE-E72BF59078F2}" sibTransId="{7454F69B-0044-4842-BDB5-13F86A2B37B0}"/>
    <dgm:cxn modelId="{3803212B-5E33-4CF1-8F21-F43EE3FD836A}" type="presOf" srcId="{16314B43-4B3B-4853-990B-6840983670CF}" destId="{B33164D8-60ED-4617-A14B-A050C7E0C501}" srcOrd="1" destOrd="0" presId="urn:microsoft.com/office/officeart/2005/8/layout/lProcess2"/>
    <dgm:cxn modelId="{8A756B71-0B71-4603-BF1D-4D0C4D9ED936}" type="presOf" srcId="{F62D745F-7321-4B6A-B912-01E3C297B602}" destId="{BE3CF625-F1A7-41D0-A92B-FB1D737D646F}" srcOrd="0" destOrd="0" presId="urn:microsoft.com/office/officeart/2005/8/layout/lProcess2"/>
    <dgm:cxn modelId="{22351923-A4C4-4203-9A78-2710FE45C466}" type="presOf" srcId="{D760DFD4-2795-46A9-A0EC-53B1F0701108}" destId="{65BC3071-6C37-457B-B365-5601A2ABCF0D}" srcOrd="1" destOrd="0" presId="urn:microsoft.com/office/officeart/2005/8/layout/lProcess2"/>
    <dgm:cxn modelId="{CF0B7822-5FF9-46CD-B53E-995E1964C7E4}" srcId="{233E4149-4CC1-47C3-9822-AD1FFD500071}" destId="{7547AA5A-727C-4F28-AF33-37BEFD3A757F}" srcOrd="0" destOrd="0" parTransId="{0320187C-6A2F-4249-B069-A10C8953BD28}" sibTransId="{69333595-6ED7-4544-B806-BCAD553FDAE4}"/>
    <dgm:cxn modelId="{3CFAF2AE-F377-48BC-9298-5ECA403209A3}" type="presOf" srcId="{2A181104-B1CC-4457-BC2D-3735E0E30240}" destId="{368C8304-C127-44B3-A7DB-5BC408B5E6E7}" srcOrd="0" destOrd="0" presId="urn:microsoft.com/office/officeart/2005/8/layout/lProcess2"/>
    <dgm:cxn modelId="{E9658641-A9CD-4861-B2B9-75A9C15837FB}" srcId="{03A3F81F-C7E4-45F2-9D2A-38865838C923}" destId="{233E4149-4CC1-47C3-9822-AD1FFD500071}" srcOrd="2" destOrd="0" parTransId="{0CF7E483-C136-4E10-914A-0CC1A261EE60}" sibTransId="{DA27F1C1-835D-4334-8915-4D4B16BA364E}"/>
    <dgm:cxn modelId="{1A47B81C-9148-4971-B540-E83FFE982172}" type="presParOf" srcId="{F8411D89-C219-4A75-9936-6106ED77ACA7}" destId="{9BE4EA20-151B-4B26-BACE-0AB1443E8ED6}" srcOrd="0" destOrd="0" presId="urn:microsoft.com/office/officeart/2005/8/layout/lProcess2"/>
    <dgm:cxn modelId="{63F67A79-81BB-411D-A8E1-E43C2E9E477C}" type="presParOf" srcId="{9BE4EA20-151B-4B26-BACE-0AB1443E8ED6}" destId="{9ED4DD99-9D87-4F59-B4C2-88B3F9767142}" srcOrd="0" destOrd="0" presId="urn:microsoft.com/office/officeart/2005/8/layout/lProcess2"/>
    <dgm:cxn modelId="{97D14A4E-6527-4757-8CBE-CEF85A7C3242}" type="presParOf" srcId="{9BE4EA20-151B-4B26-BACE-0AB1443E8ED6}" destId="{B33164D8-60ED-4617-A14B-A050C7E0C501}" srcOrd="1" destOrd="0" presId="urn:microsoft.com/office/officeart/2005/8/layout/lProcess2"/>
    <dgm:cxn modelId="{2447303D-3D4F-4CED-A378-18584B797E2C}" type="presParOf" srcId="{9BE4EA20-151B-4B26-BACE-0AB1443E8ED6}" destId="{4F90968D-40E8-49A0-9CB1-52035243E1DD}" srcOrd="2" destOrd="0" presId="urn:microsoft.com/office/officeart/2005/8/layout/lProcess2"/>
    <dgm:cxn modelId="{04C14975-EFFB-4CE8-90F9-74027F8D95AC}" type="presParOf" srcId="{4F90968D-40E8-49A0-9CB1-52035243E1DD}" destId="{2D39E639-12EE-4E6C-9142-046CDC0F7D49}" srcOrd="0" destOrd="0" presId="urn:microsoft.com/office/officeart/2005/8/layout/lProcess2"/>
    <dgm:cxn modelId="{71C4A716-C290-4072-B627-12A0AFF29D55}" type="presParOf" srcId="{2D39E639-12EE-4E6C-9142-046CDC0F7D49}" destId="{368C8304-C127-44B3-A7DB-5BC408B5E6E7}" srcOrd="0" destOrd="0" presId="urn:microsoft.com/office/officeart/2005/8/layout/lProcess2"/>
    <dgm:cxn modelId="{4913836B-243F-4A9E-B3C1-37C5BBD19FB9}" type="presParOf" srcId="{F8411D89-C219-4A75-9936-6106ED77ACA7}" destId="{41A8B81B-2A78-40F4-87EC-9516579F7535}" srcOrd="1" destOrd="0" presId="urn:microsoft.com/office/officeart/2005/8/layout/lProcess2"/>
    <dgm:cxn modelId="{516553BA-C4AA-4B4B-879A-2A9108D01C6F}" type="presParOf" srcId="{F8411D89-C219-4A75-9936-6106ED77ACA7}" destId="{9D22B138-9ECC-4864-AFFB-DBB514F925A2}" srcOrd="2" destOrd="0" presId="urn:microsoft.com/office/officeart/2005/8/layout/lProcess2"/>
    <dgm:cxn modelId="{703984D1-0776-431C-8516-66883573A34C}" type="presParOf" srcId="{9D22B138-9ECC-4864-AFFB-DBB514F925A2}" destId="{1022C8DD-BEC4-45CC-885A-FBD2FC346641}" srcOrd="0" destOrd="0" presId="urn:microsoft.com/office/officeart/2005/8/layout/lProcess2"/>
    <dgm:cxn modelId="{B6281124-29D1-43F4-8F26-C42AEEA15714}" type="presParOf" srcId="{9D22B138-9ECC-4864-AFFB-DBB514F925A2}" destId="{65BC3071-6C37-457B-B365-5601A2ABCF0D}" srcOrd="1" destOrd="0" presId="urn:microsoft.com/office/officeart/2005/8/layout/lProcess2"/>
    <dgm:cxn modelId="{1C6E56C0-CE08-4252-AF31-8BE624A52390}" type="presParOf" srcId="{9D22B138-9ECC-4864-AFFB-DBB514F925A2}" destId="{8F03FAF1-A8AB-482A-A6D2-5939A25A87DB}" srcOrd="2" destOrd="0" presId="urn:microsoft.com/office/officeart/2005/8/layout/lProcess2"/>
    <dgm:cxn modelId="{4D953D23-4054-44BB-A220-FEADA7B0261C}" type="presParOf" srcId="{8F03FAF1-A8AB-482A-A6D2-5939A25A87DB}" destId="{8081CB62-6267-452E-AA60-2A34AEAD649E}" srcOrd="0" destOrd="0" presId="urn:microsoft.com/office/officeart/2005/8/layout/lProcess2"/>
    <dgm:cxn modelId="{1E2DB280-60D7-4950-B6B6-6CF2771F4EAC}" type="presParOf" srcId="{8081CB62-6267-452E-AA60-2A34AEAD649E}" destId="{BE3CF625-F1A7-41D0-A92B-FB1D737D646F}" srcOrd="0" destOrd="0" presId="urn:microsoft.com/office/officeart/2005/8/layout/lProcess2"/>
    <dgm:cxn modelId="{2DBE2FEE-8F1C-435C-A22A-C4B90356FC3A}" type="presParOf" srcId="{F8411D89-C219-4A75-9936-6106ED77ACA7}" destId="{B7FDCC02-707F-4B07-BEA5-25AEFA1A2294}" srcOrd="3" destOrd="0" presId="urn:microsoft.com/office/officeart/2005/8/layout/lProcess2"/>
    <dgm:cxn modelId="{AFE3A556-5AD9-4204-B34B-6DCE22B2D1FF}" type="presParOf" srcId="{F8411D89-C219-4A75-9936-6106ED77ACA7}" destId="{C9CBE000-DB65-497E-AF3E-DB3CA144B436}" srcOrd="4" destOrd="0" presId="urn:microsoft.com/office/officeart/2005/8/layout/lProcess2"/>
    <dgm:cxn modelId="{BB760EC7-E316-4828-B0B9-804215869047}" type="presParOf" srcId="{C9CBE000-DB65-497E-AF3E-DB3CA144B436}" destId="{7DA3CA56-F302-4039-BAD0-97F5C16FBA93}" srcOrd="0" destOrd="0" presId="urn:microsoft.com/office/officeart/2005/8/layout/lProcess2"/>
    <dgm:cxn modelId="{0CCD2939-7FE3-4007-BA4F-4B11C2EB64F6}" type="presParOf" srcId="{C9CBE000-DB65-497E-AF3E-DB3CA144B436}" destId="{76EFB2B1-ED76-4E21-B501-8CC75E7814E2}" srcOrd="1" destOrd="0" presId="urn:microsoft.com/office/officeart/2005/8/layout/lProcess2"/>
    <dgm:cxn modelId="{660EBB64-8F23-444E-8CFE-FE849F36D86B}" type="presParOf" srcId="{C9CBE000-DB65-497E-AF3E-DB3CA144B436}" destId="{78EF7F84-7619-4FE7-9963-5C525F5960C4}" srcOrd="2" destOrd="0" presId="urn:microsoft.com/office/officeart/2005/8/layout/lProcess2"/>
    <dgm:cxn modelId="{4AAE290F-DA5F-45A3-9EB5-1244A830DCA8}" type="presParOf" srcId="{78EF7F84-7619-4FE7-9963-5C525F5960C4}" destId="{1B2E4195-CE60-480F-885E-C508A4E3F3B2}" srcOrd="0" destOrd="0" presId="urn:microsoft.com/office/officeart/2005/8/layout/lProcess2"/>
    <dgm:cxn modelId="{3F51483B-3B65-4F0D-893C-ACD325A0EA97}" type="presParOf" srcId="{1B2E4195-CE60-480F-885E-C508A4E3F3B2}" destId="{D6DF36AF-5DBD-4754-855D-CD4365270336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7FE6-670A-489D-BF89-F142A10F4592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6FC5D-43E6-4F7C-96DF-F21AF6047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0224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A6F4A-6306-47AC-A838-80DBE8C3EAD0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88F17-97BE-4B77-961C-5C7C7DFBA0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9480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395939C-32A4-4BAF-A10D-945028E7AAA1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69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3FA691C-51A6-4CF1-8AC4-BB267C131A58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4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9CB027F-F0B6-4069-81F8-45485DFA3A82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60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CE100B-5CC3-48BE-80E2-E6A358D051AD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8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B7D6E12-8D6E-4A4A-B4EE-FA42187F275C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8F17-97BE-4B77-961C-5C7C7DFBA0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5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477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0103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185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2961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4207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6657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7046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4303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392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8023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205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6568AC-F1FC-4C52-9AC2-192EC5654DA8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44B45D5-1A0F-41F1-B35F-D177E5AB7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2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600" dirty="0" smtClean="0"/>
              <a:t>Sensation Park Entertainment Group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9384793" cy="10698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Independence Day Festivities in Canada, Mexico, and the U.S.</a:t>
            </a:r>
            <a:endParaRPr lang="en-US" sz="20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0363200" y="3810000"/>
            <a:ext cx="914400" cy="914400"/>
            <a:chOff x="9685338" y="4460675"/>
            <a:chExt cx="1080904" cy="1080902"/>
          </a:xfrm>
        </p:grpSpPr>
        <p:sp>
          <p:nvSpPr>
            <p:cNvPr id="5" name="Oval 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6" name="Oval 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Get Ready</a:t>
            </a:r>
            <a:br>
              <a:rPr lang="en-US" sz="3600" dirty="0" smtClean="0"/>
            </a:br>
            <a:r>
              <a:rPr lang="en-US" sz="3600" dirty="0" smtClean="0"/>
              <a:t>for 2016!</a:t>
            </a:r>
            <a:endParaRPr lang="en-US" sz="3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5" r="9795"/>
          <a:stretch>
            <a:fillRect/>
          </a:stretch>
        </p:blipFill>
        <p:spPr/>
      </p:pic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Sensation Park Entertainment Group will be hosting special Independence celebrations at parks in the United States, Canada, and Mexico.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5550" y="0"/>
            <a:ext cx="80009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Schedule of Events</a:t>
            </a:r>
            <a:endParaRPr lang="en-US" sz="6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9675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 Different Event Each Week!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smtClean="0"/>
              <a:t>Week 1</a:t>
            </a:r>
            <a:endParaRPr lang="en-US"/>
          </a:p>
          <a:p>
            <a:pPr lvl="1" rtl="0"/>
            <a:r>
              <a:rPr lang="en-US" smtClean="0"/>
              <a:t>Buy one entrance fee, get one free</a:t>
            </a:r>
            <a:endParaRPr lang="en-US"/>
          </a:p>
          <a:p>
            <a:pPr lvl="0" rtl="0"/>
            <a:r>
              <a:rPr lang="en-US" smtClean="0"/>
              <a:t>Week 2</a:t>
            </a:r>
            <a:endParaRPr lang="en-US"/>
          </a:p>
          <a:p>
            <a:pPr lvl="1" rtl="0"/>
            <a:r>
              <a:rPr lang="en-US" smtClean="0"/>
              <a:t>Free 5x7 group or individual photo</a:t>
            </a:r>
            <a:endParaRPr lang="en-US"/>
          </a:p>
          <a:p>
            <a:pPr lvl="0" rtl="0"/>
            <a:r>
              <a:rPr lang="en-US" dirty="0" smtClean="0"/>
              <a:t>Week 3</a:t>
            </a:r>
            <a:endParaRPr lang="en-US" dirty="0"/>
          </a:p>
          <a:p>
            <a:pPr lvl="1" rtl="0"/>
            <a:r>
              <a:rPr lang="en-US" smtClean="0"/>
              <a:t>25% park entrance discount</a:t>
            </a:r>
            <a:endParaRPr lang="en-US"/>
          </a:p>
          <a:p>
            <a:pPr lvl="0"/>
            <a:r>
              <a:rPr lang="en-US" dirty="0" smtClean="0"/>
              <a:t>Week 4</a:t>
            </a:r>
            <a:endParaRPr lang="en-US" dirty="0"/>
          </a:p>
          <a:p>
            <a:pPr lvl="1"/>
            <a:r>
              <a:rPr lang="en-US" dirty="0" smtClean="0"/>
              <a:t>25% discount on food and beverages</a:t>
            </a:r>
            <a:endParaRPr lang="en-US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Contact Information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010483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cap="none" dirty="0" smtClean="0">
                <a:ln w="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Get Ready to Celebrate!</a:t>
            </a:r>
            <a:endParaRPr lang="en-US" sz="8000" cap="none" dirty="0">
              <a:ln w="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136773" y="5638800"/>
            <a:ext cx="5918454" cy="1069848"/>
          </a:xfrm>
        </p:spPr>
        <p:txBody>
          <a:bodyPr/>
          <a:lstStyle/>
          <a:p>
            <a:pPr algn="ctr"/>
            <a:r>
              <a:rPr lang="en-US" dirty="0" smtClean="0"/>
              <a:t>With Sensation Park Entertainment Group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7534" y="2950127"/>
            <a:ext cx="4476932" cy="4247748"/>
          </a:xfrm>
          <a:prstGeom prst="rect">
            <a:avLst/>
          </a:prstGeom>
          <a:effectLst>
            <a:softEdge rad="635000"/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2009-09-24T03:22:04Z</outs:dateTime>
      <outs:isPinned>true</outs:isPinned>
    </outs:relatedDate>
    <outs:relatedDate>
      <outs:type>2</outs:type>
      <outs:displayName>Created</outs:displayName>
      <outs:dateTime>2009-02-04T05:50:37Z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Go! Series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8A97BB5-3124-493D-B57B-42F20C2B7CD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282</TotalTime>
  <Words>125</Words>
  <Application>Microsoft Office PowerPoint</Application>
  <PresentationFormat>Widescreen</PresentationFormat>
  <Paragraphs>39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Wood Type</vt:lpstr>
      <vt:lpstr>Sensation Park Entertainment Group</vt:lpstr>
      <vt:lpstr>Get Ready for 2016!</vt:lpstr>
      <vt:lpstr>PowerPoint Presentation</vt:lpstr>
      <vt:lpstr>A Different Event Each Week!</vt:lpstr>
      <vt:lpstr>Contact Information</vt:lpstr>
      <vt:lpstr>Get Ready to Celebrate!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 Entertainment Group</dc:title>
  <dc:subject>Course, Section #</dc:subject>
  <dc:creator>GO! Series</dc:creator>
  <cp:keywords>independence day, celebrations</cp:keywords>
  <cp:lastModifiedBy>Firstname Lastname</cp:lastModifiedBy>
  <cp:revision>51</cp:revision>
  <dcterms:created xsi:type="dcterms:W3CDTF">2009-02-04T05:50:37Z</dcterms:created>
  <dcterms:modified xsi:type="dcterms:W3CDTF">2013-01-15T21:31:25Z</dcterms:modified>
</cp:coreProperties>
</file>