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37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57" r:id="rId4"/>
    <p:sldId id="261" r:id="rId5"/>
    <p:sldId id="264" r:id="rId6"/>
    <p:sldId id="258" r:id="rId7"/>
    <p:sldId id="265" r:id="rId8"/>
    <p:sldId id="260" r:id="rId9"/>
  </p:sldIdLst>
  <p:sldSz cx="12192000" cy="6858000"/>
  <p:notesSz cx="6781800" cy="9067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32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246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54965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54965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fld id="{2CFDE7A6-3197-48D4-88AA-7A0BC87329A1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12837"/>
            <a:ext cx="2938780" cy="45496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Last_First_ppt01_Lifestyle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451" y="8612837"/>
            <a:ext cx="2938780" cy="45496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936F254A-7F75-415F-A5F4-54AFA2A1C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781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54965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54965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fld id="{3D0E8D84-DD9B-425C-A1CF-B7F04C4DF458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1513" y="1133475"/>
            <a:ext cx="5438775" cy="3060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62" tIns="45281" rIns="90562" bIns="4528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363879"/>
            <a:ext cx="5425440" cy="3570446"/>
          </a:xfrm>
          <a:prstGeom prst="rect">
            <a:avLst/>
          </a:prstGeom>
        </p:spPr>
        <p:txBody>
          <a:bodyPr vert="horz" lIns="90562" tIns="45281" rIns="90562" bIns="452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12837"/>
            <a:ext cx="2938780" cy="45496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Last_First_ppt01_Lifestyle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8612837"/>
            <a:ext cx="2938780" cy="454964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CA794D4B-EFFC-4C34-AEBA-2138939D3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9838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94D4B-EFFC-4C34-AEBA-2138939D3B36}" type="slidenum">
              <a:rPr lang="en-US" smtClean="0"/>
              <a:t>1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E4AB80D-1630-4139-9F7C-9E3583A009FD}" type="datetime1">
              <a:rPr lang="en-US" smtClean="0"/>
              <a:t>12/9/2012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Last_First_ppt01_Lifestyle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22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population</a:t>
            </a:r>
            <a:r>
              <a:rPr lang="en-US" baseline="0" dirty="0" smtClean="0"/>
              <a:t> of Aspen Falls was just over 75,000 citizens in the last census.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D0E8D84-DD9B-425C-A1CF-B7F04C4DF458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Last_First_ppt01_Lifestyle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4D4B-EFFC-4C34-AEBA-2138939D3B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37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Volunteers are needed, and welcomed,</a:t>
            </a:r>
            <a:r>
              <a:rPr lang="en-US" baseline="0" dirty="0" smtClean="0"/>
              <a:t> at all events. Please contact Deborah Davidson for more information at ddavidson@aspenfalls.org.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D0E8D84-DD9B-425C-A1CF-B7F04C4DF458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Last_First_ppt01_Lifestyle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94D4B-EFFC-4C34-AEBA-2138939D3B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19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191E-03A0-4D22-84F6-4432B6F98830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4660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D4A4-316D-435C-AF30-711A45A17F4D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6280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73495-8696-4329-97C2-285389823C37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51352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5AB58-F493-43EE-9B4C-28E9C5BDEAFD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400" cap="small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3168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33B6A-44E7-4630-BE8C-3FE24B2E5AF7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2831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276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9C80-8F38-458D-B55F-0DE3B036125F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3032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C0B07-EB2C-4424-8541-06FC7226A9B4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78241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354BF-C6B4-405F-BD4F-E085B96BBC28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6552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F9E7-DB10-4037-BF91-A1FE843F3796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3895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7B7-6C5F-49B8-BDBF-9E08CBC5E45F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7423149" cy="5826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BA2E-5FB5-4D4D-8708-0591E1B03EAE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167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2B60A-CDA8-4EBF-8BBD-F0A5D63B2A37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1551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9799-B232-44C0-83AD-C1174DC9C1C1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2778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>
                <a:latin typeface="+mn-lt"/>
                <a:cs typeface="Times New Roman" panose="02020603050405020304" pitchFamily="18" charset="0"/>
              </a:defRPr>
            </a:lvl1pPr>
            <a:lvl2pPr>
              <a:defRPr sz="1600">
                <a:latin typeface="+mn-lt"/>
                <a:cs typeface="Times New Roman" panose="02020603050405020304" pitchFamily="18" charset="0"/>
              </a:defRPr>
            </a:lvl2pPr>
            <a:lvl3pPr>
              <a:defRPr sz="1400">
                <a:latin typeface="+mn-lt"/>
                <a:cs typeface="Times New Roman" panose="02020603050405020304" pitchFamily="18" charset="0"/>
              </a:defRPr>
            </a:lvl3pPr>
            <a:lvl4pPr>
              <a:defRPr sz="1200">
                <a:latin typeface="+mn-lt"/>
                <a:cs typeface="Times New Roman" panose="02020603050405020304" pitchFamily="18" charset="0"/>
              </a:defRPr>
            </a:lvl4pPr>
            <a:lvl5pPr>
              <a:defRPr sz="1200">
                <a:latin typeface="+mn-lt"/>
                <a:cs typeface="Times New Roman" panose="02020603050405020304" pitchFamily="18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>
                <a:latin typeface="+mn-lt"/>
                <a:cs typeface="Times New Roman" panose="02020603050405020304" pitchFamily="18" charset="0"/>
              </a:defRPr>
            </a:lvl1pPr>
            <a:lvl2pPr>
              <a:defRPr sz="1600">
                <a:latin typeface="+mn-lt"/>
                <a:cs typeface="Times New Roman" panose="02020603050405020304" pitchFamily="18" charset="0"/>
              </a:defRPr>
            </a:lvl2pPr>
            <a:lvl3pPr>
              <a:defRPr sz="1400">
                <a:latin typeface="+mn-lt"/>
                <a:cs typeface="Times New Roman" panose="02020603050405020304" pitchFamily="18" charset="0"/>
              </a:defRPr>
            </a:lvl3pPr>
            <a:lvl4pPr>
              <a:defRPr sz="1200">
                <a:latin typeface="+mn-lt"/>
                <a:cs typeface="Times New Roman" panose="02020603050405020304" pitchFamily="18" charset="0"/>
              </a:defRPr>
            </a:lvl4pPr>
            <a:lvl5pPr>
              <a:defRPr sz="1200">
                <a:latin typeface="+mn-lt"/>
                <a:cs typeface="Times New Roman" panose="02020603050405020304" pitchFamily="18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026A-8590-43D1-A1F7-E867C30563B1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76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6549-66DE-47B3-BA2F-813E5DC91846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7463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EEF50-33BD-4048-87F3-FCDE654832D6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911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E912-A6C8-4ADF-B22C-0CE67ACAF1BB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3038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7064-6A37-4EF4-A77F-07A2901D2012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696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477B9-05B5-4C7D-B701-6C814C7E48AC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9704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0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799941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0901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67000">
                <a:schemeClr val="bg2">
                  <a:lumMod val="60000"/>
                  <a:lumOff val="40000"/>
                  <a:alpha val="0"/>
                </a:schemeClr>
              </a:gs>
              <a:gs pos="30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2D95613-9B60-434C-8964-C6A5719D7EB8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258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38" r:id="rId1"/>
    <p:sldLayoutId id="2147484239" r:id="rId2"/>
    <p:sldLayoutId id="2147484240" r:id="rId3"/>
    <p:sldLayoutId id="2147484241" r:id="rId4"/>
    <p:sldLayoutId id="2147484242" r:id="rId5"/>
    <p:sldLayoutId id="2147484243" r:id="rId6"/>
    <p:sldLayoutId id="2147484244" r:id="rId7"/>
    <p:sldLayoutId id="2147484245" r:id="rId8"/>
    <p:sldLayoutId id="2147484246" r:id="rId9"/>
    <p:sldLayoutId id="2147484247" r:id="rId10"/>
    <p:sldLayoutId id="2147484248" r:id="rId11"/>
    <p:sldLayoutId id="2147484249" r:id="rId12"/>
    <p:sldLayoutId id="2147484250" r:id="rId13"/>
    <p:sldLayoutId id="2147484251" r:id="rId14"/>
    <p:sldLayoutId id="2147484252" r:id="rId15"/>
    <p:sldLayoutId id="2147484253" r:id="rId16"/>
    <p:sldLayoutId id="2147484254" r:id="rId17"/>
    <p:sldLayoutId id="2147484255" r:id="rId18"/>
    <p:sldLayoutId id="2147484256" r:id="rId19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Times New Roman" panose="02020603050405020304" pitchFamily="18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n-lt"/>
          <a:ea typeface="+mj-ea"/>
          <a:cs typeface="Times New Roman" panose="0202060305040502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n-lt"/>
          <a:ea typeface="+mj-ea"/>
          <a:cs typeface="Times New Roman" panose="0202060305040502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n-lt"/>
          <a:ea typeface="+mj-ea"/>
          <a:cs typeface="Times New Roman" panose="0202060305040502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n-lt"/>
          <a:ea typeface="+mj-ea"/>
          <a:cs typeface="Times New Roman" panose="0202060305040502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n-lt"/>
          <a:ea typeface="+mj-ea"/>
          <a:cs typeface="Times New Roman" panose="0202060305040502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entury Gothic" panose="020B0502020202020204" pitchFamily="34" charset="0"/>
              </a:rPr>
              <a:t>Aspen Falls Lifestyle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cap="small" dirty="0" smtClean="0"/>
              <a:t>Presented by Maria Martinez, City </a:t>
            </a:r>
            <a:r>
              <a:rPr lang="en-US" b="1" cap="small" dirty="0" smtClean="0"/>
              <a:t>Manager</a:t>
            </a:r>
            <a:endParaRPr lang="en-US" b="1" cap="small" dirty="0"/>
          </a:p>
        </p:txBody>
      </p:sp>
    </p:spTree>
    <p:extLst>
      <p:ext uri="{BB962C8B-B14F-4D97-AF65-F5344CB8AC3E}">
        <p14:creationId xmlns:p14="http://schemas.microsoft.com/office/powerpoint/2010/main" val="21242231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Aspen Falls</a:t>
            </a:r>
            <a:endParaRPr lang="en-US" dirty="0">
              <a:latin typeface="+mj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066800" y="2362200"/>
            <a:ext cx="4632507" cy="2927662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+mn-lt"/>
              </a:rPr>
              <a:t>Durango County, California</a:t>
            </a:r>
          </a:p>
          <a:p>
            <a:r>
              <a:rPr lang="en-US" sz="2400" dirty="0" smtClean="0">
                <a:latin typeface="+mn-lt"/>
              </a:rPr>
              <a:t>Blends rural atmosphere, urban amenities and </a:t>
            </a:r>
            <a:r>
              <a:rPr lang="en-US" sz="2400" dirty="0" smtClean="0">
                <a:latin typeface="+mn-lt"/>
              </a:rPr>
              <a:t>recreational opportunities</a:t>
            </a:r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Aspen Falls aspires to promote a healthy lifestyle</a:t>
            </a:r>
            <a:endParaRPr lang="en-US" sz="2400" dirty="0">
              <a:latin typeface="+mn-lt"/>
            </a:endParaRPr>
          </a:p>
        </p:txBody>
      </p:sp>
      <p:pic>
        <p:nvPicPr>
          <p:cNvPr id="6" name="Content Placeholder 4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81800" y="2397406"/>
            <a:ext cx="4338684" cy="2892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2606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Aspen Falls Lifestyle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0" y="1816377"/>
            <a:ext cx="5638800" cy="4195763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Citizen wellness</a:t>
            </a:r>
          </a:p>
          <a:p>
            <a:r>
              <a:rPr lang="en-US" sz="2400" dirty="0">
                <a:latin typeface="+mn-lt"/>
              </a:rPr>
              <a:t>Recycling and reusing</a:t>
            </a:r>
          </a:p>
          <a:p>
            <a:r>
              <a:rPr lang="en-US" sz="2400" dirty="0">
                <a:latin typeface="+mn-lt"/>
              </a:rPr>
              <a:t>Water conservation</a:t>
            </a:r>
          </a:p>
          <a:p>
            <a:r>
              <a:rPr lang="en-US" sz="2400" dirty="0">
                <a:latin typeface="+mn-lt"/>
              </a:rPr>
              <a:t>Alternative energy production</a:t>
            </a:r>
          </a:p>
          <a:p>
            <a:r>
              <a:rPr lang="en-US" sz="2400" dirty="0">
                <a:latin typeface="+mn-lt"/>
              </a:rPr>
              <a:t>Pedestrian friendly </a:t>
            </a:r>
            <a:r>
              <a:rPr lang="en-US" sz="2400" dirty="0" smtClean="0">
                <a:latin typeface="+mn-lt"/>
              </a:rPr>
              <a:t>neighborhoods</a:t>
            </a:r>
          </a:p>
          <a:p>
            <a:r>
              <a:rPr lang="en-US" sz="2400" dirty="0" smtClean="0">
                <a:latin typeface="+mn-lt"/>
              </a:rPr>
              <a:t> Sustainable lifestyle</a:t>
            </a:r>
          </a:p>
          <a:p>
            <a:pPr lvl="1"/>
            <a:r>
              <a:rPr lang="en-US" sz="2200" dirty="0" smtClean="0">
                <a:latin typeface="+mn-lt"/>
              </a:rPr>
              <a:t>Focus on tomorrow</a:t>
            </a:r>
            <a:endParaRPr lang="en-US" sz="22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92" y="1981718"/>
            <a:ext cx="4441735" cy="29611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446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Mission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400" i="1" dirty="0" smtClean="0"/>
              <a:t>It is the continuing </a:t>
            </a:r>
            <a:r>
              <a:rPr lang="en-US" sz="2400" i="1" dirty="0" smtClean="0"/>
              <a:t>mission </a:t>
            </a:r>
            <a:r>
              <a:rPr lang="en-US" sz="2400" i="1" dirty="0" smtClean="0"/>
              <a:t>of the City of Aspen Falls to maintain an environment that is dedicated to the security of our residents and that fosters the growth and </a:t>
            </a:r>
            <a:r>
              <a:rPr lang="en-US" sz="2400" i="1" dirty="0" smtClean="0"/>
              <a:t>development </a:t>
            </a:r>
            <a:r>
              <a:rPr lang="en-US" sz="2400" i="1" dirty="0" smtClean="0"/>
              <a:t>of a community.</a:t>
            </a:r>
          </a:p>
          <a:p>
            <a:pPr lvl="1" algn="just">
              <a:lnSpc>
                <a:spcPct val="150000"/>
              </a:lnSpc>
            </a:pPr>
            <a:r>
              <a:rPr lang="en-US" sz="2200" i="1" dirty="0" smtClean="0"/>
              <a:t>Responsible, sustainable </a:t>
            </a:r>
            <a:r>
              <a:rPr lang="en-US" sz="2200" i="1" dirty="0" smtClean="0"/>
              <a:t>development</a:t>
            </a:r>
            <a:endParaRPr lang="en-US" sz="2200" i="1" dirty="0" smtClean="0"/>
          </a:p>
          <a:p>
            <a:pPr lvl="1" algn="just">
              <a:lnSpc>
                <a:spcPct val="150000"/>
              </a:lnSpc>
            </a:pPr>
            <a:r>
              <a:rPr lang="en-US" sz="2200" i="1" dirty="0" smtClean="0"/>
              <a:t>Citizen </a:t>
            </a:r>
            <a:r>
              <a:rPr lang="en-US" sz="2200" i="1" dirty="0" smtClean="0"/>
              <a:t>involvement</a:t>
            </a:r>
            <a:endParaRPr lang="en-US" sz="22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1888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Our goal is to become one of the best places to live in the world.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5" y="2355837"/>
            <a:ext cx="4395788" cy="360047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4006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Aspen Falls Events</a:t>
            </a:r>
            <a:endParaRPr lang="en-US" dirty="0"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Winter Blues Festival</a:t>
            </a:r>
          </a:p>
          <a:p>
            <a:r>
              <a:rPr lang="en-US" sz="2400" dirty="0">
                <a:latin typeface="+mn-lt"/>
              </a:rPr>
              <a:t>Taste of Aspen Falls</a:t>
            </a:r>
          </a:p>
          <a:p>
            <a:r>
              <a:rPr lang="en-US" sz="2400" dirty="0">
                <a:latin typeface="+mn-lt"/>
              </a:rPr>
              <a:t>Annual Starving Artists Sidewalk Sale</a:t>
            </a:r>
          </a:p>
          <a:p>
            <a:r>
              <a:rPr lang="en-US" sz="2400" dirty="0">
                <a:latin typeface="+mn-lt"/>
              </a:rPr>
              <a:t>Annual Wine Festival</a:t>
            </a:r>
          </a:p>
          <a:p>
            <a:r>
              <a:rPr lang="en-US" sz="2400" dirty="0" smtClean="0">
                <a:latin typeface="+mn-lt"/>
              </a:rPr>
              <a:t>Cinquo de Mayo</a:t>
            </a:r>
          </a:p>
          <a:p>
            <a:r>
              <a:rPr lang="en-US" sz="2400" dirty="0" smtClean="0">
                <a:latin typeface="+mn-lt"/>
              </a:rPr>
              <a:t>Vintage </a:t>
            </a:r>
            <a:r>
              <a:rPr lang="en-US" sz="2400" dirty="0">
                <a:latin typeface="+mn-lt"/>
              </a:rPr>
              <a:t>Car </a:t>
            </a:r>
            <a:r>
              <a:rPr lang="en-US" sz="2400" dirty="0" smtClean="0">
                <a:latin typeface="+mn-lt"/>
              </a:rPr>
              <a:t>Show</a:t>
            </a:r>
            <a:endParaRPr lang="en-US" sz="2400" dirty="0"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Heritage </a:t>
            </a:r>
            <a:r>
              <a:rPr lang="en-US" sz="2400" dirty="0">
                <a:latin typeface="+mn-lt"/>
              </a:rPr>
              <a:t>Day </a:t>
            </a:r>
            <a:r>
              <a:rPr lang="en-US" sz="2400" dirty="0" smtClean="0">
                <a:latin typeface="+mn-lt"/>
              </a:rPr>
              <a:t>Parade</a:t>
            </a:r>
            <a:endParaRPr lang="en-US" sz="2400" dirty="0">
              <a:latin typeface="+mn-lt"/>
            </a:endParaRPr>
          </a:p>
          <a:p>
            <a:r>
              <a:rPr lang="en-US" sz="2400" dirty="0">
                <a:latin typeface="+mn-lt"/>
              </a:rPr>
              <a:t>Harvest Days</a:t>
            </a:r>
          </a:p>
          <a:p>
            <a:r>
              <a:rPr lang="en-US" sz="2400" dirty="0">
                <a:latin typeface="+mn-lt"/>
              </a:rPr>
              <a:t>Amateur Bike Races</a:t>
            </a:r>
          </a:p>
          <a:p>
            <a:r>
              <a:rPr lang="en-US" sz="2400" dirty="0" smtClean="0">
                <a:latin typeface="+mn-lt"/>
              </a:rPr>
              <a:t>Farmers’ </a:t>
            </a:r>
            <a:r>
              <a:rPr lang="en-US" sz="2400" dirty="0">
                <a:latin typeface="+mn-lt"/>
              </a:rPr>
              <a:t>Market</a:t>
            </a:r>
          </a:p>
          <a:p>
            <a:r>
              <a:rPr lang="en-US" sz="2400" dirty="0">
                <a:latin typeface="+mn-lt"/>
              </a:rPr>
              <a:t>Aspen Lake Nature </a:t>
            </a:r>
            <a:r>
              <a:rPr lang="en-US" sz="2400" dirty="0" smtClean="0">
                <a:latin typeface="+mn-lt"/>
              </a:rPr>
              <a:t>Cruises</a:t>
            </a:r>
          </a:p>
          <a:p>
            <a:r>
              <a:rPr lang="en-US" sz="2400" dirty="0">
                <a:latin typeface="+mn-lt"/>
              </a:rPr>
              <a:t>Aspen Falls </a:t>
            </a:r>
            <a:r>
              <a:rPr lang="en-US" sz="2400" dirty="0" smtClean="0">
                <a:latin typeface="+mn-lt"/>
              </a:rPr>
              <a:t>Triathlon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1403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Aspen Falls City Hall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2" r="21562"/>
          <a:stretch>
            <a:fillRect/>
          </a:stretch>
        </p:blipFill>
        <p:spPr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Citizens and local government working together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9912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Aspen Falls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Durango County, California</a:t>
            </a:r>
          </a:p>
          <a:p>
            <a:r>
              <a:rPr lang="en-US" dirty="0" smtClean="0"/>
              <a:t>Maria Martinez, City </a:t>
            </a:r>
            <a:r>
              <a:rPr lang="en-US" dirty="0" smtClean="0"/>
              <a:t>Manager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2554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 Gree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8281</TotalTime>
  <Words>231</Words>
  <Application>Microsoft Office PowerPoint</Application>
  <PresentationFormat>Widescreen</PresentationFormat>
  <Paragraphs>59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Ion</vt:lpstr>
      <vt:lpstr>Aspen Falls Lifestyle</vt:lpstr>
      <vt:lpstr>Aspen Falls</vt:lpstr>
      <vt:lpstr>Aspen Falls Lifestyle</vt:lpstr>
      <vt:lpstr>Our Mission</vt:lpstr>
      <vt:lpstr>Our Vision</vt:lpstr>
      <vt:lpstr>Aspen Falls Events</vt:lpstr>
      <vt:lpstr>Aspen Falls City Hall</vt:lpstr>
      <vt:lpstr>Aspen Falls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Aspen Falls Lifestyle</dc:title>
  <dc:creator>Skills for Success</dc:creator>
  <cp:lastModifiedBy>Skills for Success</cp:lastModifiedBy>
  <cp:revision>46</cp:revision>
  <dcterms:created xsi:type="dcterms:W3CDTF">2012-07-05T20:30:16Z</dcterms:created>
  <dcterms:modified xsi:type="dcterms:W3CDTF">2012-12-09T17:42:46Z</dcterms:modified>
</cp:coreProperties>
</file>