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C9283-6AE4-4B14-A5BE-A71192227E8E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Last_First_ppt01_MS11Goals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7B30E-2C78-41C6-AF07-8A531DB1E1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95107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79F79-9329-442F-AF2F-FF32E88F0BDC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Last_First_ppt01_MS11Goals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CB559-C772-405A-BEF6-B34280C1E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1962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CB559-C772-405A-BEF6-B34280C1E038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12E6DF8-4A13-47FD-93A6-41ADDC239A59}" type="datetime1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Last_First_ppt01_MS11Goals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49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0" y="4323810"/>
            <a:ext cx="1744652" cy="778589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32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31781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3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-4189" y="31781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59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491172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10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27407"/>
            <a:ext cx="8391098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-4189" y="491172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0562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491172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0976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44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118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79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31781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809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52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8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95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94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35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491172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1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221" y="-36668"/>
            <a:ext cx="2356674" cy="6889921"/>
            <a:chOff x="6627813" y="165100"/>
            <a:chExt cx="1952625" cy="5708651"/>
          </a:xfrm>
        </p:grpSpPr>
        <p:sp>
          <p:nvSpPr>
            <p:cNvPr id="11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995A2-FB67-4046-8078-CBA6CC43171A}" type="datetimeFigureOut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44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Development Goals for Aspen Falls</a:t>
            </a:r>
          </a:p>
          <a:p>
            <a:r>
              <a:rPr lang="en-US" sz="2400" dirty="0" smtClean="0"/>
              <a:t>Presented by Donald Norris, City Engineer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22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Purchase property on northwest corner of Vinery Street, repurpose as parking area for bike trail.</a:t>
            </a:r>
          </a:p>
          <a:p>
            <a:r>
              <a:rPr lang="en-US" sz="2400" dirty="0" smtClean="0"/>
              <a:t>Add walking path to North Industrial Park from Main Street.</a:t>
            </a:r>
          </a:p>
          <a:p>
            <a:r>
              <a:rPr lang="en-US" sz="2400" dirty="0" smtClean="0"/>
              <a:t>Add retention ponds on south end of Vinery Street.</a:t>
            </a:r>
          </a:p>
          <a:p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133600"/>
            <a:ext cx="2804754" cy="3200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Term 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917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Maintain responsible, environmentally-conscious growth of North </a:t>
            </a:r>
            <a:r>
              <a:rPr lang="en-US" sz="2400" dirty="0"/>
              <a:t>Industrial Park </a:t>
            </a:r>
            <a:endParaRPr lang="en-US" sz="2400" dirty="0" smtClean="0"/>
          </a:p>
          <a:p>
            <a:r>
              <a:rPr lang="en-US" sz="2400" dirty="0" smtClean="0"/>
              <a:t>Protect city water supply from contaminants</a:t>
            </a:r>
          </a:p>
          <a:p>
            <a:r>
              <a:rPr lang="en-US" sz="2400" dirty="0" smtClean="0"/>
              <a:t>Limit growth of residential developments on north</a:t>
            </a:r>
          </a:p>
          <a:p>
            <a:r>
              <a:rPr lang="en-US" sz="2400" dirty="0" smtClean="0"/>
              <a:t>Redevelop downtown housing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9425571"/>
      </p:ext>
    </p:extLst>
  </p:cSld>
  <p:clrMapOvr>
    <a:masterClrMapping/>
  </p:clrMapOvr>
</p:sld>
</file>

<file path=ppt/theme/theme1.xml><?xml version="1.0" encoding="utf-8"?>
<a:theme xmlns:a="http://schemas.openxmlformats.org/drawingml/2006/main" name="Whisp">
  <a:themeElements>
    <a:clrScheme name="Whisp C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Whisp</Template>
  <TotalTime>46</TotalTime>
  <Words>85</Words>
  <Application>Microsoft Office PowerPoint</Application>
  <PresentationFormat>Widescreen</PresentationFormat>
  <Paragraphs>15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Century Gothic</vt:lpstr>
      <vt:lpstr>Trebuchet MS</vt:lpstr>
      <vt:lpstr>Wingdings 3</vt:lpstr>
      <vt:lpstr>Whisp</vt:lpstr>
      <vt:lpstr>Goals</vt:lpstr>
      <vt:lpstr>Short Term Goals</vt:lpstr>
      <vt:lpstr>Long Term Goals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Goals</dc:title>
  <dc:creator>Skills for Success</dc:creator>
  <cp:lastModifiedBy>Skills for Success</cp:lastModifiedBy>
  <cp:revision>14</cp:revision>
  <dcterms:created xsi:type="dcterms:W3CDTF">2012-07-05T20:30:16Z</dcterms:created>
  <dcterms:modified xsi:type="dcterms:W3CDTF">2012-12-10T02:05:50Z</dcterms:modified>
</cp:coreProperties>
</file>