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2"/>
  </p:sldMasterIdLst>
  <p:notesMasterIdLst>
    <p:notesMasterId r:id="rId7"/>
  </p:notesMasterIdLst>
  <p:handoutMasterIdLst>
    <p:handoutMasterId r:id="rId8"/>
  </p:handoutMasterIdLst>
  <p:sldIdLst>
    <p:sldId id="256" r:id="rId3"/>
    <p:sldId id="263" r:id="rId4"/>
    <p:sldId id="264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77" autoAdjust="0"/>
    <p:restoredTop sz="83540" autoAdjust="0"/>
  </p:normalViewPr>
  <p:slideViewPr>
    <p:cSldViewPr>
      <p:cViewPr varScale="1">
        <p:scale>
          <a:sx n="76" d="100"/>
          <a:sy n="76" d="100"/>
        </p:scale>
        <p:origin x="6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7FE2DE-0415-4E80-B69D-8BF1E79AFCF1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Last_First_ppt01_MS13Planning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9729C-89FE-4C74-A65B-99141E1AB3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97370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E7C0C-96BC-40CF-983D-5BEB7B224761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Last_First_ppt01_MS13Planning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B4463-FEAE-4ED3-AF64-6885BD23EA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55153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2F709B0-B945-4233-B2A2-218958F60EA8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Last_First_ppt01_MS13Planning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B4463-FEAE-4ED3-AF64-6885BD23EAD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352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8EDDF6C-A5C9-414D-A01C-4B1248963E0B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Last_First_ppt01_MS13Planning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B4463-FEAE-4ED3-AF64-6885BD23EAD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730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17D4542-2C12-4AA0-852F-7178EA89E0B0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B11E-489C-4D5F-8F83-45CFBF9784D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940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4542-2C12-4AA0-852F-7178EA89E0B0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B11E-489C-4D5F-8F83-45CFBF9784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676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561474"/>
            <a:ext cx="7581900" cy="56107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4542-2C12-4AA0-852F-7178EA89E0B0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B11E-489C-4D5F-8F83-45CFBF9784D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348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4542-2C12-4AA0-852F-7178EA89E0B0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B11E-489C-4D5F-8F83-45CFBF9784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350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4542-2C12-4AA0-852F-7178EA89E0B0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B11E-489C-4D5F-8F83-45CFBF9784D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6363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86000"/>
            <a:ext cx="4872789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15318" y="2286000"/>
            <a:ext cx="4827558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4542-2C12-4AA0-852F-7178EA89E0B0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B11E-489C-4D5F-8F83-45CFBF9784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610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686861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967788"/>
            <a:ext cx="4872789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12042" y="2179636"/>
            <a:ext cx="4633726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15318" y="2967788"/>
            <a:ext cx="483045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4542-2C12-4AA0-852F-7178EA89E0B0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B11E-489C-4D5F-8F83-45CFBF9784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498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4542-2C12-4AA0-852F-7178EA89E0B0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B11E-489C-4D5F-8F83-45CFBF9784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742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4542-2C12-4AA0-852F-7178EA89E0B0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B11E-489C-4D5F-8F83-45CFBF9784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901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4542-2C12-4AA0-852F-7178EA89E0B0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B11E-489C-4D5F-8F83-45CFBF9784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351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4542-2C12-4AA0-852F-7178EA89E0B0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4B11E-489C-4D5F-8F83-45CFBF9784D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268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286000"/>
            <a:ext cx="9905999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517D4542-2C12-4AA0-852F-7178EA89E0B0}" type="datetimeFigureOut">
              <a:rPr lang="en-US" smtClean="0"/>
              <a:pPr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1B24B11E-489C-4D5F-8F83-45CFBF9784D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4369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225425" indent="-225425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FontTx/>
        <a:buBlip>
          <a:blip r:embed="rId1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0233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8521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2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3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Aspen Falls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Planning </a:t>
            </a:r>
            <a:r>
              <a:rPr lang="en-US" sz="1800" dirty="0" smtClean="0"/>
              <a:t>Commission</a:t>
            </a:r>
            <a:endParaRPr 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Statement </a:t>
            </a:r>
            <a:r>
              <a:rPr lang="en-US" dirty="0" smtClean="0"/>
              <a:t>of Future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As the </a:t>
            </a:r>
            <a:r>
              <a:rPr lang="en-US" sz="2400" dirty="0" smtClean="0"/>
              <a:t>Aspen Falls moves forward, </a:t>
            </a:r>
            <a:r>
              <a:rPr lang="en-US" sz="2400" dirty="0"/>
              <a:t>the Planning Commission will </a:t>
            </a:r>
            <a:r>
              <a:rPr lang="en-US" sz="2400" dirty="0" smtClean="0"/>
              <a:t>focus on beneficial  growth. 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27223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Government-Supported Building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As residential and business development continues, a subcommittee will be formed evaluate the need for increased </a:t>
            </a:r>
          </a:p>
          <a:p>
            <a:pPr marL="634111" lvl="1" indent="-457200">
              <a:buFont typeface="+mj-lt"/>
              <a:buAutoNum type="arabicPeriod"/>
            </a:pPr>
            <a:r>
              <a:rPr lang="en-US" sz="2400" dirty="0" smtClean="0"/>
              <a:t>Parks</a:t>
            </a:r>
          </a:p>
          <a:p>
            <a:pPr marL="634111" lvl="1" indent="-457200">
              <a:buFont typeface="+mj-lt"/>
              <a:buAutoNum type="arabicPeriod"/>
            </a:pPr>
            <a:r>
              <a:rPr lang="en-US" sz="2400" dirty="0" smtClean="0"/>
              <a:t>Schools</a:t>
            </a:r>
          </a:p>
          <a:p>
            <a:pPr marL="634111" lvl="1" indent="-457200">
              <a:buFont typeface="+mj-lt"/>
              <a:buAutoNum type="arabicPeriod"/>
            </a:pPr>
            <a:r>
              <a:rPr lang="en-US" sz="2400" dirty="0" smtClean="0"/>
              <a:t>City facilities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17611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Planning Commission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The commission acts in an advisory capacity to the City Council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Four commission members are appointed by the City Council members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Each member serves </a:t>
            </a:r>
            <a:r>
              <a:rPr lang="en-US" sz="2400" smtClean="0"/>
              <a:t>a two-year </a:t>
            </a:r>
            <a:r>
              <a:rPr lang="en-US" sz="2400" dirty="0" smtClean="0"/>
              <a:t>term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Commission recommendations are reviewed at City Council meetings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</a:majorFont>
      <a:minorFont>
        <a:latin typeface="Tw Cen MT" panose="020B0602020104020603"/>
        <a:ea typeface=""/>
        <a:cs typeface="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AA41473-79F5-4183-86A0-C39519EEB8D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2009-09-05T21:15:03Z</outs:dateTime>
      <outs:isPinned>true</outs:isPinned>
    </outs:relatedDate>
    <outs:relatedDate>
      <outs:type>2</outs:type>
      <outs:displayName>Created</outs:displayName>
      <outs:dateTime>2008-01-14T18:03:48Z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Skills for Success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Alicia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12166107-6083-462F-84A1-F2C096074EEA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359</TotalTime>
  <Words>90</Words>
  <Application>Microsoft Office PowerPoint</Application>
  <PresentationFormat>Widescreen</PresentationFormat>
  <Paragraphs>20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Tw Cen MT</vt:lpstr>
      <vt:lpstr>Tw Cen MT Condensed</vt:lpstr>
      <vt:lpstr>Wingdings</vt:lpstr>
      <vt:lpstr>Integral</vt:lpstr>
      <vt:lpstr>Aspen Falls</vt:lpstr>
      <vt:lpstr>Statement of Future Focus</vt:lpstr>
      <vt:lpstr>Government-Supported Building</vt:lpstr>
      <vt:lpstr>Planning Commission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Aspen Falls</dc:title>
  <dc:creator>Skills for Success</dc:creator>
  <cp:lastModifiedBy>Skills for Success</cp:lastModifiedBy>
  <cp:revision>40</cp:revision>
  <dcterms:created xsi:type="dcterms:W3CDTF">2008-01-14T18:03:48Z</dcterms:created>
  <dcterms:modified xsi:type="dcterms:W3CDTF">2012-12-10T02:35:40Z</dcterms:modified>
</cp:coreProperties>
</file>