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9067800" cy="6781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88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29380" cy="340268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36322" y="0"/>
            <a:ext cx="3929380" cy="340268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r">
              <a:defRPr sz="1200"/>
            </a:lvl1pPr>
          </a:lstStyle>
          <a:p>
            <a:fld id="{6EDB8CA2-EFB4-45E7-B6EA-357F243EF5C2}" type="datetime1">
              <a:rPr lang="en-US" smtClean="0"/>
              <a:t>12/9/2012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41533"/>
            <a:ext cx="3929380" cy="340267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Last_First_ppt01_MS14Downtown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36322" y="6441533"/>
            <a:ext cx="3929380" cy="340267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r">
              <a:defRPr sz="1200"/>
            </a:lvl1pPr>
          </a:lstStyle>
          <a:p>
            <a:fld id="{863A829D-177B-4926-8D9A-E2BBC1729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5121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29380" cy="340268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36322" y="0"/>
            <a:ext cx="3929380" cy="340268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r">
              <a:defRPr sz="1200"/>
            </a:lvl1pPr>
          </a:lstStyle>
          <a:p>
            <a:fld id="{552925D7-5A10-46D3-AEFF-0A26E7133048}" type="datetime1">
              <a:rPr lang="en-US" smtClean="0"/>
              <a:t>12/9/2012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08313" y="847725"/>
            <a:ext cx="3051175" cy="2289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62" tIns="45281" rIns="90562" bIns="4528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06780" y="3263741"/>
            <a:ext cx="7254240" cy="2670334"/>
          </a:xfrm>
          <a:prstGeom prst="rect">
            <a:avLst/>
          </a:prstGeom>
        </p:spPr>
        <p:txBody>
          <a:bodyPr vert="horz" lIns="90562" tIns="45281" rIns="90562" bIns="4528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41533"/>
            <a:ext cx="3929380" cy="340267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Last_First_ppt01_MS14Downtown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36322" y="6441533"/>
            <a:ext cx="3929380" cy="340267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r">
              <a:defRPr sz="1200"/>
            </a:lvl1pPr>
          </a:lstStyle>
          <a:p>
            <a:fld id="{42C70CCB-098A-4ECA-83F0-CABA8F013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6364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08313" y="847725"/>
            <a:ext cx="3051175" cy="2289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70CCB-098A-4ECA-83F0-CABA8F0135C9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13A65C6-AEE6-4553-B0B0-31CE7EC209E5}" type="datetime1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Last_First_ppt01_MS14Downtown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58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8224893-DBDA-4BFA-9CE1-4BFE7CD0F8CF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53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33716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70432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70415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7104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1164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07303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446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00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33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626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709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12/9/2012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975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 smtClean="0"/>
              <a:t>12/9/2012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81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 smtClean="0"/>
              <a:t>12/9/2012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165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7048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133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86B75A-687E-405C-8A0B-8D00578BA2C3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72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Downtown Aspen Falls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 Donald Norris, City Engineer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773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Revitalization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 the overall look of the downtown area</a:t>
            </a:r>
          </a:p>
          <a:p>
            <a:r>
              <a:rPr lang="en-US" dirty="0" smtClean="0"/>
              <a:t>Increase pedestrian traffic through downtown</a:t>
            </a:r>
          </a:p>
          <a:p>
            <a:r>
              <a:rPr lang="en-US" dirty="0" smtClean="0"/>
              <a:t>Reinforce the image of downtown as a shopping destination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009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Sidewalk repair</a:t>
            </a:r>
          </a:p>
          <a:p>
            <a:r>
              <a:rPr lang="en-US" sz="1800" dirty="0"/>
              <a:t>Move all utility lines underground</a:t>
            </a:r>
          </a:p>
          <a:p>
            <a:r>
              <a:rPr lang="en-US" sz="1800" dirty="0"/>
              <a:t>Hanging garden baskets placed on light poles</a:t>
            </a:r>
          </a:p>
          <a:p>
            <a:r>
              <a:rPr lang="en-US" sz="1800" dirty="0"/>
              <a:t>Bike lane repainted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615" y="2924175"/>
            <a:ext cx="2408301" cy="1605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5221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Repainting city owned posts</a:t>
            </a:r>
          </a:p>
          <a:p>
            <a:r>
              <a:rPr lang="en-US" dirty="0" smtClean="0"/>
              <a:t>Work with business owners on building updates and upgrades</a:t>
            </a:r>
          </a:p>
          <a:p>
            <a:r>
              <a:rPr lang="en-US" dirty="0" smtClean="0"/>
              <a:t>Sidewalk improvement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01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Downtown Aspen Falls Revitalization Effort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Contact Donald Norris, City Engineer</a:t>
            </a:r>
          </a:p>
          <a:p>
            <a:pPr lvl="1"/>
            <a:r>
              <a:rPr lang="en-US" dirty="0" smtClean="0"/>
              <a:t>(805) 555 – 1021</a:t>
            </a:r>
          </a:p>
          <a:p>
            <a:pPr lvl="1"/>
            <a:r>
              <a:rPr lang="en-US" dirty="0" smtClean="0"/>
              <a:t>dnorris@aspenfalls.org</a:t>
            </a:r>
            <a:endParaRPr lang="en-US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7572" y="2874999"/>
            <a:ext cx="1788658" cy="1453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6937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88</TotalTime>
  <Words>92</Words>
  <Application>Microsoft Office PowerPoint</Application>
  <PresentationFormat>On-screen Show (4:3)</PresentationFormat>
  <Paragraphs>22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Downtown Aspen Falls</vt:lpstr>
      <vt:lpstr>Revitalization Goals</vt:lpstr>
      <vt:lpstr>Current Projects</vt:lpstr>
      <vt:lpstr>Upcoming Projects</vt:lpstr>
      <vt:lpstr>Downtown Aspen Falls Revitalization Effort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Aspen Falls</dc:title>
  <dc:creator>Skills for Success</dc:creator>
  <cp:lastModifiedBy>Skills for Success</cp:lastModifiedBy>
  <cp:revision>9</cp:revision>
  <dcterms:created xsi:type="dcterms:W3CDTF">2012-08-31T22:23:35Z</dcterms:created>
  <dcterms:modified xsi:type="dcterms:W3CDTF">2012-12-10T02:50:37Z</dcterms:modified>
</cp:coreProperties>
</file>