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75" d="100"/>
          <a:sy n="75" d="100"/>
        </p:scale>
        <p:origin x="24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20503D-8373-4E07-8FBA-5E4C2C8F32A2}" type="datetime1">
              <a:rPr lang="en-US" smtClean="0"/>
              <a:t>10/14/2012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Last_First_ppt01_MSCareerDevelopment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E26845-266F-42A8-8B60-5652ED0F6F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35371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6C933C-C600-4B84-A547-E1D58CE81C49}" type="datetime1">
              <a:rPr lang="en-US" smtClean="0"/>
              <a:t>10/14/2012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Last_First_ppt01_MSCareerDevelopment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F66105-E0AA-4D9A-83AA-1D6634851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668684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FFB5E70E-EC8E-4B2B-9563-F0900F527E04}" type="datetime1">
              <a:rPr lang="en-US" smtClean="0"/>
              <a:t>10/14/2012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Last_First_ppt01_MSCareerDevelopment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66105-E0AA-4D9A-83AA-1D663485144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554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6843" y="3887812"/>
            <a:ext cx="12195668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5488" y="2166364"/>
            <a:ext cx="11247120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7472" y="3913632"/>
            <a:ext cx="11506200" cy="4572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D3F6F-E974-4095-8369-2F40CF4BDF82}" type="datetime1">
              <a:rPr lang="en-US" smtClean="0"/>
              <a:t>10/14/2012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3619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2DA81-31ED-445D-BB5C-44649698E649}" type="datetime1">
              <a:rPr lang="en-US" smtClean="0"/>
              <a:t>10/14/2012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256882"/>
      </p:ext>
    </p:extLst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92A2033B-884B-42ED-8B15-937A56558682}" type="datetime1">
              <a:rPr lang="en-US" smtClean="0"/>
              <a:t>10/14/2012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651680"/>
      </p:ext>
    </p:extLst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7EB8-8FCF-4952-9749-6957FC245F1A}" type="datetime1">
              <a:rPr lang="en-US" smtClean="0"/>
              <a:t>10/14/2012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082379"/>
      </p:ext>
    </p:extLst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6843" y="3887812"/>
            <a:ext cx="12195668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7472" y="3913212"/>
            <a:ext cx="11503152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CA76F8B-CC53-47EF-8DCB-51EE33A736EA}" type="datetime1">
              <a:rPr lang="en-US" smtClean="0"/>
              <a:t>10/14/2012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488" y="2167128"/>
            <a:ext cx="11247120" cy="173736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5599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EE06-C6C5-46D7-9679-4B815675481A}" type="datetime1">
              <a:rPr lang="en-US" smtClean="0"/>
              <a:t>10/14/2012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378779"/>
      </p:ext>
    </p:extLst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4DF3-1C6D-4A27-B5FA-934D050CC2CE}" type="datetime1">
              <a:rPr lang="en-US" smtClean="0"/>
              <a:t>10/14/2012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378128"/>
      </p:ext>
    </p:extLst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61040-73E9-4D72-AE00-D72BE71E592D}" type="datetime1">
              <a:rPr lang="en-US" smtClean="0"/>
              <a:t>10/14/2012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886695"/>
      </p:ext>
    </p:extLst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DC9F3-BE15-49B4-9B6C-6563FF87F206}" type="datetime1">
              <a:rPr lang="en-US" smtClean="0"/>
              <a:t>10/14/2012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262428"/>
      </p:ext>
    </p:extLst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6EB5B-60A0-4F0C-9097-50A9B394F2DA}" type="datetime1">
              <a:rPr lang="en-US" smtClean="0"/>
              <a:t>10/14/2012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897657"/>
      </p:ext>
    </p:extLst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192E2-7744-4058-BE50-A17630986368}" type="datetime1">
              <a:rPr lang="en-US" smtClean="0"/>
              <a:t>10/14/2012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615129"/>
      </p:ext>
    </p:extLst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98394601-320E-4889-B277-D11D1932D156}" type="datetime1">
              <a:rPr lang="en-US" smtClean="0"/>
              <a:t>10/14/2012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5515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randomBar dir="vert"/>
  </p:transition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Career Development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cap="small" dirty="0" err="1" smtClean="0"/>
              <a:t>Firstname</a:t>
            </a:r>
            <a:r>
              <a:rPr lang="en-US" cap="small" dirty="0" smtClean="0"/>
              <a:t> </a:t>
            </a:r>
            <a:r>
              <a:rPr lang="en-US" cap="small" dirty="0" err="1" smtClean="0"/>
              <a:t>Lastname</a:t>
            </a:r>
            <a:endParaRPr lang="en-US" cap="smal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18636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Career Development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/>
              <a:t>Join professional organizations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Participate in ongoing education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Continue to develop new skills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Present a professional image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Utilize a mentor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46528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F56617"/>
      </a:dk2>
      <a:lt2>
        <a:srgbClr val="DDDDDD"/>
      </a:lt2>
      <a:accent1>
        <a:srgbClr val="FFC000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0"/>
      </a:accent6>
      <a:hlink>
        <a:srgbClr val="FF9933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B7CF026C-957E-4F4E-893C-D02C23AB63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Banded</Template>
  <TotalTime>24</TotalTime>
  <Words>31</Words>
  <Application>Microsoft Office PowerPoint</Application>
  <PresentationFormat>Widescreen</PresentationFormat>
  <Paragraphs>13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Corbel</vt:lpstr>
      <vt:lpstr>Wingdings</vt:lpstr>
      <vt:lpstr>Banded</vt:lpstr>
      <vt:lpstr>Career Development</vt:lpstr>
      <vt:lpstr>Career Development Strategies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Career Skills</dc:title>
  <dc:creator>Skills for Success</dc:creator>
  <cp:lastModifiedBy>Stephanie</cp:lastModifiedBy>
  <cp:revision>9</cp:revision>
  <dcterms:created xsi:type="dcterms:W3CDTF">2012-08-31T03:10:25Z</dcterms:created>
  <dcterms:modified xsi:type="dcterms:W3CDTF">2012-10-14T21:48:26Z</dcterms:modified>
</cp:coreProperties>
</file>