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12192000" cy="6858000"/>
  <p:notesSz cx="6781800" cy="9067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11BA33FC-051F-44CE-BD5F-800C9D83EEA7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Last_First_ppt01_SA1Bike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F2F4CB45-F67A-4E05-B19D-BBFF65A4F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1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C0F7EDB5-1CE9-454A-A1CC-91912830B7E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1133475"/>
            <a:ext cx="5438775" cy="3060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2" tIns="45281" rIns="90562" bIns="452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363879"/>
            <a:ext cx="5425440" cy="3570446"/>
          </a:xfrm>
          <a:prstGeom prst="rect">
            <a:avLst/>
          </a:prstGeom>
        </p:spPr>
        <p:txBody>
          <a:bodyPr vert="horz" lIns="90562" tIns="45281" rIns="90562" bIns="452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Last_First_ppt01_SA1Bike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640165D5-3FC2-47DB-96C4-0D10FA12DF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23533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</a:t>
            </a:r>
            <a:r>
              <a:rPr lang="en-US" baseline="0" dirty="0" smtClean="0"/>
              <a:t> development along parkway to be completed in 2016!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165D5-3FC2-47DB-96C4-0D10FA12DF16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6EB145-84CE-4DDB-A853-30145C3B5D3F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Last_First_ppt01_SA1Bike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100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165D5-3FC2-47DB-96C4-0D10FA12DF16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0585959-E369-4903-8235-D07C9BE3F84B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Last_First_ppt01_SA1Bike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46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77E7B-1CF5-4017-9A4B-DD9A658A379F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13055-4191-45E1-9455-6E63B73CC5A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A10208E5-CDA3-41F3-9D21-0DAD674AFA1D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F483F-6A93-4712-9013-BF52188B191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404E2B-574F-4946-832A-DA722CFF982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C4411-7A79-4969-98E4-13333EF4E5F9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24F1-BAE5-4305-8A8C-E3F46489DBD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9032-2B80-4DAD-8085-367EF0028CA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4894-6F2C-4B67-BF0C-A00C55EAC04A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C7A52-88A3-4500-88B7-177969BBCD0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CCB9B-4D86-4DB7-9A7F-70232AE3FA22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06004E43-95AB-4F47-8056-7F618DDC870D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Bike Aspen Falls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Guide to bicycle use around our city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0133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Bicycling options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Bike lane on city streets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Urban Trail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Aspen Lake Recreation Area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2529946"/>
            <a:ext cx="4754562" cy="31697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Bicycling Around the 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9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" b="1872"/>
          <a:stretch>
            <a:fillRect/>
          </a:stretch>
        </p:blipFill>
        <p:spPr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Off road trail at Aspen Lake Park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Bike Aspen Falls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9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Bicycling encourages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and fitness</a:t>
            </a:r>
          </a:p>
          <a:p>
            <a:r>
              <a:rPr lang="en-US" dirty="0" smtClean="0"/>
              <a:t>A sense of community</a:t>
            </a:r>
          </a:p>
          <a:p>
            <a:r>
              <a:rPr lang="en-US" dirty="0" smtClean="0"/>
              <a:t>“Green” transportation</a:t>
            </a:r>
          </a:p>
          <a:p>
            <a:r>
              <a:rPr lang="en-US" dirty="0"/>
              <a:t> </a:t>
            </a:r>
            <a:r>
              <a:rPr lang="en-US" dirty="0" smtClean="0"/>
              <a:t>A family atmosphere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87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59</TotalTime>
  <Words>74</Words>
  <Application>Microsoft Office PowerPoint</Application>
  <PresentationFormat>Widescreen</PresentationFormat>
  <Paragraphs>25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Corbel</vt:lpstr>
      <vt:lpstr>Wingdings</vt:lpstr>
      <vt:lpstr>Banded</vt:lpstr>
      <vt:lpstr>Bike Aspen Falls</vt:lpstr>
      <vt:lpstr>Bicycling Around the City</vt:lpstr>
      <vt:lpstr>Bike Aspen Falls</vt:lpstr>
      <vt:lpstr>Bicycling encourages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Bike Aspen Falls</dc:title>
  <dc:creator>Skills for Success</dc:creator>
  <cp:lastModifiedBy>Skills for Success</cp:lastModifiedBy>
  <cp:revision>10</cp:revision>
  <dcterms:created xsi:type="dcterms:W3CDTF">2012-08-30T00:23:24Z</dcterms:created>
  <dcterms:modified xsi:type="dcterms:W3CDTF">2012-12-10T05:03:11Z</dcterms:modified>
</cp:coreProperties>
</file>