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8F7A1-3EE3-41A9-A903-B6A2CF3B0603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Last_First_ppt01_SA2Health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B7D8F-C2EF-4012-BCEA-B0AF646C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6135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056FD-49A9-4640-A857-A8CB11924468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Last_First_ppt01_SA2Health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228E3-72C6-43DE-A720-279557FA5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4467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Jack can </a:t>
            </a:r>
            <a:r>
              <a:rPr lang="en-US" smtClean="0"/>
              <a:t>be reached at (805)</a:t>
            </a:r>
            <a:r>
              <a:rPr lang="en-US" baseline="0" smtClean="0"/>
              <a:t> 555-1010.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228E3-72C6-43DE-A720-279557FA5F92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8481274-2426-429F-9B66-1ABC067A3068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Last_First_ppt01_SA2Health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4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981200" y="3520892"/>
            <a:ext cx="82296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79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10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4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20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3290" y="4538132"/>
            <a:ext cx="1042416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366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11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3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6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3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2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69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A2995A2-FB67-4046-8078-CBA6CC43171A}" type="datetimeFigureOut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5397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2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Aspen Falls Healthy Living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Community Wide Health Initiative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Wide Health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healthy opportunities for all residents</a:t>
            </a:r>
          </a:p>
          <a:p>
            <a:r>
              <a:rPr lang="en-US" dirty="0" smtClean="0"/>
              <a:t>Encourage foot and bike traffic throughout community</a:t>
            </a:r>
          </a:p>
          <a:p>
            <a:r>
              <a:rPr lang="en-US" dirty="0" smtClean="0"/>
              <a:t>Offer safe atmosphere for Aspen Falls citizens</a:t>
            </a:r>
          </a:p>
          <a:p>
            <a:r>
              <a:rPr lang="en-US" dirty="0" smtClean="0"/>
              <a:t>Ensure a bright future for our 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0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Government’s Role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1828800"/>
            <a:ext cx="4572000" cy="4351337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Leadership </a:t>
            </a:r>
            <a:r>
              <a:rPr lang="en-US" sz="3200" dirty="0"/>
              <a:t>and </a:t>
            </a:r>
            <a:r>
              <a:rPr lang="en-US" sz="3200" dirty="0" smtClean="0"/>
              <a:t>mentoring</a:t>
            </a:r>
            <a:endParaRPr lang="en-US" sz="3200" dirty="0"/>
          </a:p>
          <a:p>
            <a:r>
              <a:rPr lang="en-US" sz="3200" dirty="0"/>
              <a:t>Coordination of partnerships</a:t>
            </a:r>
          </a:p>
          <a:p>
            <a:r>
              <a:rPr lang="en-US" sz="3200" dirty="0"/>
              <a:t>Promotion of sponsored events</a:t>
            </a:r>
          </a:p>
          <a:p>
            <a:r>
              <a:rPr lang="en-US" sz="3200" dirty="0"/>
              <a:t>Goal setting</a:t>
            </a:r>
          </a:p>
          <a:p>
            <a:r>
              <a:rPr lang="en-US" sz="3200" dirty="0"/>
              <a:t>Coordinate free public health and dental screening</a:t>
            </a:r>
          </a:p>
          <a:p>
            <a:r>
              <a:rPr lang="en-US" sz="3200" dirty="0"/>
              <a:t>Provide </a:t>
            </a:r>
            <a:r>
              <a:rPr lang="en-US" sz="3200" dirty="0" smtClean="0"/>
              <a:t>vaccination clinics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270132"/>
            <a:ext cx="5181600" cy="34686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1330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and Government Working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Aspen Falls Unified School District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Aspen Falls Community College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Creating a healthy tomorrow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88485"/>
            <a:ext cx="5181600" cy="34319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9967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Partnering with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4031673" cy="461853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Lehman Instruments</a:t>
            </a:r>
          </a:p>
          <a:p>
            <a:r>
              <a:rPr lang="en-US" sz="3200" dirty="0" smtClean="0"/>
              <a:t>Dianne Financial Center</a:t>
            </a:r>
          </a:p>
          <a:p>
            <a:r>
              <a:rPr lang="en-US" sz="3200" dirty="0" smtClean="0"/>
              <a:t>McAboy Business Systems</a:t>
            </a:r>
          </a:p>
          <a:p>
            <a:r>
              <a:rPr lang="en-US" sz="3200" dirty="0" smtClean="0"/>
              <a:t>Samway Investors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77269"/>
            <a:ext cx="5181600" cy="345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24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Aspen Falls Healthy Living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Contact Jack Ruiz, Community Services Director, for more </a:t>
            </a:r>
            <a:r>
              <a:rPr lang="en-US" smtClean="0"/>
              <a:t>information jruiz@aspenfalls.org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51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 Dark">
  <a:themeElements>
    <a:clrScheme name="Office D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Dark" id="{D39323B7-B2D6-4C10-818B-A5CD4ACE85BD}" vid="{CD7A800B-DAA4-4922-82E0-EB661BA8B8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Dark</Template>
  <TotalTime>1285</TotalTime>
  <Words>124</Words>
  <Application>Microsoft Office PowerPoint</Application>
  <PresentationFormat>Widescreen</PresentationFormat>
  <Paragraphs>29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 2</vt:lpstr>
      <vt:lpstr>Office Theme Dark</vt:lpstr>
      <vt:lpstr>Aspen Falls Healthy Living</vt:lpstr>
      <vt:lpstr>Community Wide Health Initiative</vt:lpstr>
      <vt:lpstr>City Government’s Role</vt:lpstr>
      <vt:lpstr>School and Government Working Together</vt:lpstr>
      <vt:lpstr>Partnering with Businesses</vt:lpstr>
      <vt:lpstr>Aspen Falls Healthy Living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>Skills for Success</dc:creator>
  <cp:lastModifiedBy>Skills for Success</cp:lastModifiedBy>
  <cp:revision>27</cp:revision>
  <dcterms:created xsi:type="dcterms:W3CDTF">2012-07-05T20:30:16Z</dcterms:created>
  <dcterms:modified xsi:type="dcterms:W3CDTF">2012-12-09T19:55:03Z</dcterms:modified>
</cp:coreProperties>
</file>