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3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BBEE8-698E-410A-B5C6-43E07D75907E}" type="datetime1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Last_First_SC1Invest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C5681-9BE0-467D-BDA7-040167438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84260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74F56-4506-42B8-8209-FEB3100BD54C}" type="datetime1">
              <a:rPr lang="en-US" smtClean="0"/>
              <a:t>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Last_First_SC1Invest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A9440-C77E-43F6-A35A-5DC2C2BB3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1282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A9440-C77E-43F6-A35A-5DC2C2BB3970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3727842-BAD1-45F6-AC26-7A058CB75644}" type="datetime1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Last_First_SC1Invest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90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37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1007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405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46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51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7017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8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79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73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5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86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42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8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06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48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31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72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9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0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67000">
                <a:schemeClr val="bg2">
                  <a:lumMod val="60000"/>
                  <a:lumOff val="40000"/>
                  <a:alpha val="0"/>
                </a:schemeClr>
              </a:gs>
              <a:gs pos="30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0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Investing in Aspen Falls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Why you should grow your business in Aspen Falls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422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Aspen 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Local government supportive of business and industry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Excellent pool of potential employees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Easy access to business district from highways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Steady population growth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188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Aspen Falls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City Manager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Maria Martinez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Assistant City Manager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Richard Mack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Community Development Director</a:t>
            </a:r>
          </a:p>
          <a:p>
            <a:pPr lvl="1">
              <a:lnSpc>
                <a:spcPct val="150000"/>
              </a:lnSpc>
            </a:pPr>
            <a:r>
              <a:rPr lang="en-US" sz="2200" dirty="0" smtClean="0"/>
              <a:t>Julia Wagner</a:t>
            </a:r>
            <a:endParaRPr lang="en-US" sz="2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569" y="2915109"/>
            <a:ext cx="3810000" cy="2481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85919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Aspen 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0" y="1807850"/>
            <a:ext cx="4396339" cy="41957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Durango County, CA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Central California, wine country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Population: 75,000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429" y="1853248"/>
            <a:ext cx="4437586" cy="2947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879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 Gree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70</Words>
  <Application>Microsoft Office PowerPoint</Application>
  <PresentationFormat>Widescreen</PresentationFormat>
  <Paragraphs>21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Investing in Aspen Falls</vt:lpstr>
      <vt:lpstr>Aspen Falls</vt:lpstr>
      <vt:lpstr>Aspen Falls</vt:lpstr>
      <vt:lpstr>Aspen Falls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</dc:title>
  <dc:creator>Skills for Success</dc:creator>
  <cp:lastModifiedBy>Skills for Success</cp:lastModifiedBy>
  <cp:revision>11</cp:revision>
  <dcterms:created xsi:type="dcterms:W3CDTF">2012-07-05T20:30:16Z</dcterms:created>
  <dcterms:modified xsi:type="dcterms:W3CDTF">2013-01-09T15:50:47Z</dcterms:modified>
</cp:coreProperties>
</file>