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33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ACF2B-D1F6-4E93-AC02-950B119A710A}" type="datetime1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Last_First_ppt01_SC2Events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1CC90-8D11-4FB1-92E2-4889FE5035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0924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0B482-8D77-402E-9848-9FF46FBE925D}" type="datetime1">
              <a:rPr lang="en-US" smtClean="0"/>
              <a:t>1/9/2013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Last_First_ppt01_SC2Events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8820E-E650-4705-9396-90F66BA0A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4590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8820E-E650-4705-9396-90F66BA0A493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F92053E-D380-4BED-8D39-CC59B2FAB106}" type="datetime1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Last_First_ppt01_SC2Events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7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420273"/>
      </p:ext>
    </p:extLst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383607"/>
      </p:ext>
    </p:extLst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70212"/>
      </p:ext>
    </p:extLst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23247"/>
      </p:ext>
    </p:extLst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249818"/>
      </p:ext>
    </p:extLst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61290"/>
      </p:ext>
    </p:extLst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899045"/>
      </p:ext>
    </p:extLst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81787"/>
      </p:ext>
    </p:extLst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50237"/>
      </p:ext>
    </p:extLst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485325"/>
      </p:ext>
    </p:extLst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913647"/>
      </p:ext>
    </p:extLst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3A2995A2-FB67-4046-8078-CBA6CC43171A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6D5E5BE-3749-4E4F-A422-ED485F60A75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193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omb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FontTx/>
        <a:buBlip>
          <a:blip r:embed="rId1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Aspen Falls Community Calendar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cap="small" dirty="0" smtClean="0"/>
              <a:t>Events for Summer 2014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21242231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Vintage Car Show</a:t>
            </a:r>
          </a:p>
          <a:p>
            <a:pPr lvl="1"/>
            <a:r>
              <a:rPr lang="en-US" sz="2000" dirty="0" smtClean="0"/>
              <a:t>June 1 and 2</a:t>
            </a:r>
          </a:p>
          <a:p>
            <a:r>
              <a:rPr lang="en-US" sz="2400" dirty="0" smtClean="0"/>
              <a:t>Heritage Day Parade</a:t>
            </a:r>
          </a:p>
          <a:p>
            <a:pPr lvl="1"/>
            <a:r>
              <a:rPr lang="en-US" sz="2000" dirty="0" smtClean="0"/>
              <a:t>July 4</a:t>
            </a:r>
          </a:p>
          <a:p>
            <a:r>
              <a:rPr lang="en-US" sz="2400" dirty="0" smtClean="0"/>
              <a:t>Farmers Market</a:t>
            </a:r>
          </a:p>
          <a:p>
            <a:pPr lvl="1"/>
            <a:r>
              <a:rPr lang="en-US" sz="2000" dirty="0" smtClean="0"/>
              <a:t>Saturdays, May 1 – October 1</a:t>
            </a:r>
          </a:p>
          <a:p>
            <a:r>
              <a:rPr lang="en-US" sz="2400" dirty="0" smtClean="0"/>
              <a:t>Amateur Bike Races</a:t>
            </a:r>
          </a:p>
          <a:p>
            <a:pPr lvl="1"/>
            <a:r>
              <a:rPr lang="en-US" sz="2000" dirty="0" smtClean="0"/>
              <a:t>June 17 and July 15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287587"/>
            <a:ext cx="3810000" cy="25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58778129"/>
      </p:ext>
    </p:extLst>
  </p:cSld>
  <p:clrMapOvr>
    <a:masterClrMapping/>
  </p:clrMapOvr>
  <p:transition spd="slow">
    <p:comb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</a:majorFont>
      <a:minorFont>
        <a:latin typeface="Tw Cen MT" panose="020B0602020104020603"/>
        <a:ea typeface=""/>
        <a:cs typeface="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23</TotalTime>
  <Words>42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Tw Cen MT</vt:lpstr>
      <vt:lpstr>Tw Cen MT Condensed</vt:lpstr>
      <vt:lpstr>Wingdings</vt:lpstr>
      <vt:lpstr>Integral</vt:lpstr>
      <vt:lpstr>Aspen Falls Community Calendar </vt:lpstr>
      <vt:lpstr>Upcoming Events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Events</dc:title>
  <dc:creator>Skills for Success</dc:creator>
  <cp:lastModifiedBy>Skills for Success</cp:lastModifiedBy>
  <cp:revision>12</cp:revision>
  <dcterms:created xsi:type="dcterms:W3CDTF">2012-07-05T20:30:16Z</dcterms:created>
  <dcterms:modified xsi:type="dcterms:W3CDTF">2013-01-09T15:52:03Z</dcterms:modified>
</cp:coreProperties>
</file>