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8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58" r:id="rId4"/>
    <p:sldId id="257" r:id="rId5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60"/>
  </p:normalViewPr>
  <p:slideViewPr>
    <p:cSldViewPr snapToGrid="0">
      <p:cViewPr varScale="1">
        <p:scale>
          <a:sx n="72" d="100"/>
          <a:sy n="72" d="100"/>
        </p:scale>
        <p:origin x="3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CFFF8E-0806-4653-9F81-444618131464}" type="datetime1">
              <a:rPr lang="en-US" smtClean="0"/>
              <a:t>12/9/2012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Last_First_ppt01_SRSustainability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2B3EB-684C-4435-BC1E-98B01D5FA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31192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B250B-F3C2-4073-B50E-0A19DF7C0806}" type="datetime1">
              <a:rPr lang="en-US" smtClean="0"/>
              <a:t>12/9/2012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Last_First_ppt01_SRSustainability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6DBA1B-2EA1-4D5D-877B-BFCB6A0413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51754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DBA1B-2EA1-4D5D-877B-BFCB6A041319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B3807B5-1B09-4942-800D-8299A0D4E9EC}" type="datetime1">
              <a:rPr lang="en-US" smtClean="0"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Last_First_ppt01_SRSustainability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876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Incentive program</a:t>
            </a:r>
            <a:r>
              <a:rPr lang="en-US" baseline="0" dirty="0" smtClean="0"/>
              <a:t> to be announced.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DBA1B-2EA1-4D5D-877B-BFCB6A041319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31A6138-5C6A-4A16-A9BE-07E17BA05113}" type="datetime1">
              <a:rPr lang="en-US" smtClean="0"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Last_First_ppt01_SRSustainability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009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Employees are encouraged to share new ideas for promoting sustainability.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DBA1B-2EA1-4D5D-877B-BFCB6A041319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7F31A74-B76E-4C79-B189-DF9D9F707672}" type="datetime1">
              <a:rPr lang="en-US" smtClean="0"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Last_First_ppt01_SRSustainability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729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D9F16A8-95DB-4F9C-B206-33CBBF191060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67467" y="-5249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810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19" name="Picture 18" descr="HD-PanelContent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1" name="Picture 20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22" name="Picture 21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E287-0AAD-4B11-9745-20FAA6AEC290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988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20" name="Picture 19" descr="HD-PanelContent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2" name="Picture 21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23" name="Picture 22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AF90-8DFA-462C-8052-60A27C1EF7AD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1384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21" name="Picture 20" descr="HD-PanelContent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5" name="Picture 24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26" name="Picture 25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F8A1B-0D44-4BC9-9E1B-40D56B7D637F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5717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18" name="Picture 17" descr="HD-PanelContent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0" name="Picture 19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21" name="Picture 20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4681E-2DF6-47AA-AD41-AE5F661F2FBA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023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22" name="Picture 21" descr="HD-PanelContent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4" name="Picture 23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25" name="Picture 24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918A8-1F4F-4521-893A-67ED83324A65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402" y="3640667"/>
            <a:ext cx="9609668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0" cap="none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090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21" name="Picture 20" descr="HD-PanelContent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3" name="Picture 22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24" name="Picture 23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378D1-AE57-4919-AE23-14AC95386125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401" y="3632200"/>
            <a:ext cx="960967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800" b="0" cap="none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473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20" name="Picture 19" descr="HD-PanelContent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2" name="Picture 21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23" name="Picture 22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4594B-C2F1-4906-84B9-5B47141F6594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603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17" name="Picture 16" descr="HD-PanelContent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2" name="Picture 21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23" name="Picture 22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8A43-343B-452B-A386-E29BF2CA0274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528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7" name="Picture 6" descr="HD-PanelContent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0" name="Picture 19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4" name="Picture 13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6511-8929-404E-894B-729F82EED97E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7204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20" name="Picture 19" descr="HD-PanelContent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2" name="Picture 21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23" name="Picture 22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0FEF-69D2-4951-B159-199AA2FBAF3A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402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21" name="Picture 20" descr="HD-PanelContent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3" name="Picture 22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24" name="Picture 23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2556931"/>
            <a:ext cx="4722812" cy="3318936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0670" y="2556931"/>
            <a:ext cx="4715930" cy="3318935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BCF75-C7C7-4B8A-A3F0-43922C169BEE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1646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23" name="Picture 22" descr="HD-PanelContent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5" name="Picture 24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26" name="Picture 25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268" y="2658533"/>
            <a:ext cx="443494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22812" cy="2632605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3191" y="2667000"/>
            <a:ext cx="4443409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5930" cy="2632605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EB214-3032-4E9F-81A7-B4933691B865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4967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19" name="Picture 18" descr="HD-PanelContent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1" name="Picture 20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22" name="Picture 21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9145A-0FB5-4970-9E8C-E6982AFD27C2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789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14" name="Picture 13" descr="HD-PanelContent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6" name="Picture 15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7" name="Picture 16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985F-64A0-4C97-ABA6-E4C5730D3657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79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18" name="Picture 17" descr="HD-PanelContent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0" name="Picture 19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21" name="Picture 20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964F-B94A-4B45-96E6-D1C1D35AAFEC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463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18" name="Picture 17" descr="HD-PanelContent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2" name="Picture 21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23" name="Picture 22" descr="HDRibbonContent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1AA6D-8DDB-49BB-9BD9-BD1B9F8783DB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906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90AE0FC-0290-4CD4-9760-8DBEA0958D75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70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small" dirty="0" smtClean="0"/>
              <a:t>Aspen Falls</a:t>
            </a:r>
            <a:endParaRPr lang="en-US" cap="smal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Employee </a:t>
            </a:r>
            <a:r>
              <a:rPr lang="en-US" dirty="0" smtClean="0"/>
              <a:t>Sustainability Campaign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713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Sustainability </a:t>
            </a:r>
            <a:r>
              <a:rPr lang="en-US" dirty="0" smtClean="0"/>
              <a:t>Campaign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Dates</a:t>
            </a:r>
          </a:p>
          <a:p>
            <a:r>
              <a:rPr lang="en-US" dirty="0" smtClean="0"/>
              <a:t>Events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138" y="2650388"/>
            <a:ext cx="4716462" cy="3132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423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 trash by 15%</a:t>
            </a:r>
          </a:p>
          <a:p>
            <a:r>
              <a:rPr lang="en-US" dirty="0" smtClean="0"/>
              <a:t>Decrease printed </a:t>
            </a:r>
            <a:r>
              <a:rPr lang="en-US" dirty="0" smtClean="0"/>
              <a:t>materials by 50%</a:t>
            </a:r>
          </a:p>
          <a:p>
            <a:r>
              <a:rPr lang="en-US" dirty="0" smtClean="0"/>
              <a:t>Implement company-wide recycling </a:t>
            </a:r>
            <a:r>
              <a:rPr lang="en-US" dirty="0" smtClean="0"/>
              <a:t>strategy</a:t>
            </a:r>
            <a:endParaRPr lang="en-US" dirty="0" smtClean="0"/>
          </a:p>
          <a:p>
            <a:r>
              <a:rPr lang="en-US" dirty="0" smtClean="0"/>
              <a:t>Increase </a:t>
            </a:r>
            <a:r>
              <a:rPr lang="en-US" dirty="0" smtClean="0"/>
              <a:t>employee participation in Sustainability </a:t>
            </a:r>
            <a:r>
              <a:rPr lang="en-US" dirty="0" smtClean="0"/>
              <a:t>Campaign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760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Sustainable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Reduce office waste</a:t>
            </a:r>
          </a:p>
          <a:p>
            <a:r>
              <a:rPr lang="en-US" sz="2400" dirty="0" smtClean="0"/>
              <a:t>Reuse</a:t>
            </a:r>
          </a:p>
          <a:p>
            <a:r>
              <a:rPr lang="en-US" sz="2400" dirty="0" smtClean="0"/>
              <a:t>Use less</a:t>
            </a:r>
          </a:p>
          <a:p>
            <a:pPr lvl="1"/>
            <a:r>
              <a:rPr lang="en-US" sz="2200" dirty="0" smtClean="0"/>
              <a:t>Paper</a:t>
            </a:r>
          </a:p>
          <a:p>
            <a:pPr lvl="1"/>
            <a:r>
              <a:rPr lang="en-US" sz="2200" dirty="0" smtClean="0"/>
              <a:t>Plastic</a:t>
            </a:r>
          </a:p>
          <a:p>
            <a:pPr lvl="1"/>
            <a:r>
              <a:rPr lang="en-US" sz="2200" dirty="0" smtClean="0"/>
              <a:t>Electricity</a:t>
            </a:r>
          </a:p>
          <a:p>
            <a:r>
              <a:rPr lang="en-US" sz="2400" dirty="0" smtClean="0"/>
              <a:t>Recycle</a:t>
            </a:r>
            <a:endParaRPr lang="en-US" sz="2400" dirty="0"/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16512" y="2705815"/>
            <a:ext cx="3025851" cy="3021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397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 Oak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 Oak">
      <a:majorFont>
        <a:latin typeface="Garamond" panose="02020404030301010803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 Oak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41</TotalTime>
  <Words>73</Words>
  <Application>Microsoft Office PowerPoint</Application>
  <PresentationFormat>Custom</PresentationFormat>
  <Paragraphs>32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Garamond</vt:lpstr>
      <vt:lpstr>Trebuchet MS</vt:lpstr>
      <vt:lpstr>Organic</vt:lpstr>
      <vt:lpstr>Aspen Falls</vt:lpstr>
      <vt:lpstr>Employee Sustainability Campaign</vt:lpstr>
      <vt:lpstr>Goals</vt:lpstr>
      <vt:lpstr>Sustainable Practices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Aspen Falls</dc:title>
  <dc:creator>Skills for Success</dc:creator>
  <cp:lastModifiedBy>Skills for Success</cp:lastModifiedBy>
  <cp:revision>10</cp:revision>
  <dcterms:created xsi:type="dcterms:W3CDTF">2012-08-26T02:44:31Z</dcterms:created>
  <dcterms:modified xsi:type="dcterms:W3CDTF">2012-12-09T18:22:10Z</dcterms:modified>
</cp:coreProperties>
</file>