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50D52-8DF9-4619-B538-B793A4253DAE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Last_First_ppt01_VSPlanning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DF7DC-DBBC-40E1-9BDD-212BC0881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1161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772FB-5055-41E4-B0AA-5081049C94D7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Last_First_ppt01_VSPlanning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4A7F2-C244-47E2-B26F-F08747542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3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Next planning meeting, November 21 at 7:00 pm, City Hall, Room 2B.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4A7F2-C244-47E2-B26F-F08747542689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D394274-F095-4080-AFC3-B409BA53E2D0}" type="datetime1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Last_First_ppt01_VSPlanning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12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7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33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77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6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58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1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2107" y="1845734"/>
            <a:ext cx="4901377" cy="402335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9715" y="1845735"/>
            <a:ext cx="5059993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922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609" y="1846052"/>
            <a:ext cx="4754880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2107" y="2582334"/>
            <a:ext cx="4907382" cy="337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706" y="1846052"/>
            <a:ext cx="4934988" cy="736282"/>
          </a:xfrm>
        </p:spPr>
        <p:txBody>
          <a:bodyPr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89715" y="2582334"/>
            <a:ext cx="5063979" cy="337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4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1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2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36" y="5037512"/>
            <a:ext cx="10113645" cy="906088"/>
          </a:xfrm>
        </p:spPr>
        <p:txBody>
          <a:bodyPr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8537" y="5867399"/>
            <a:ext cx="10105332" cy="58743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9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107" y="1845734"/>
            <a:ext cx="10203573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275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"/>
            </a:pPr>
            <a:r>
              <a:rPr lang="en-US" sz="3200" dirty="0" smtClean="0"/>
              <a:t>Aspen </a:t>
            </a:r>
            <a:r>
              <a:rPr lang="en-US" sz="3200" dirty="0"/>
              <a:t>Falls</a:t>
            </a:r>
          </a:p>
          <a:p>
            <a:pPr marL="726948" lvl="1" indent="-342900">
              <a:lnSpc>
                <a:spcPct val="150000"/>
              </a:lnSpc>
              <a:buFont typeface="Wingdings" panose="05000000000000000000" pitchFamily="2" charset="2"/>
              <a:buChar char=""/>
            </a:pPr>
            <a:r>
              <a:rPr lang="en-US" sz="3000" dirty="0" smtClean="0"/>
              <a:t>Future focused</a:t>
            </a:r>
          </a:p>
          <a:p>
            <a:pPr marL="726948" lvl="1" indent="-342900">
              <a:lnSpc>
                <a:spcPct val="150000"/>
              </a:lnSpc>
              <a:buFont typeface="Wingdings" panose="05000000000000000000" pitchFamily="2" charset="2"/>
              <a:buChar char=""/>
            </a:pPr>
            <a:r>
              <a:rPr lang="en-US" sz="3000" dirty="0" smtClean="0"/>
              <a:t>Sustainable development</a:t>
            </a:r>
          </a:p>
          <a:p>
            <a:pPr marL="726948" lvl="1" indent="-342900">
              <a:lnSpc>
                <a:spcPct val="150000"/>
              </a:lnSpc>
              <a:buFont typeface="Wingdings" panose="05000000000000000000" pitchFamily="2" charset="2"/>
              <a:buChar char=""/>
            </a:pPr>
            <a:r>
              <a:rPr lang="en-US" sz="3000" dirty="0" smtClean="0"/>
              <a:t>Responsible growth</a:t>
            </a:r>
            <a:endParaRPr lang="en-US" sz="3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373" y="2443163"/>
            <a:ext cx="3807916" cy="282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cap="small" dirty="0" smtClean="0"/>
              <a:t>Planning</a:t>
            </a:r>
            <a:endParaRPr lang="en-US" sz="6600" b="1" cap="small" dirty="0"/>
          </a:p>
        </p:txBody>
      </p:sp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d"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Custom 33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</TotalTime>
  <Words>28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</vt:lpstr>
      <vt:lpstr>Retrospect</vt:lpstr>
      <vt:lpstr>Planning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</dc:title>
  <dc:creator>Skills for Success</dc:creator>
  <cp:lastModifiedBy>Skills for Success</cp:lastModifiedBy>
  <cp:revision>17</cp:revision>
  <dcterms:created xsi:type="dcterms:W3CDTF">2012-07-05T20:30:16Z</dcterms:created>
  <dcterms:modified xsi:type="dcterms:W3CDTF">2013-01-09T15:53:00Z</dcterms:modified>
</cp:coreProperties>
</file>