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860" r:id="rId1"/>
  </p:sldMasterIdLst>
  <p:notesMasterIdLst>
    <p:notesMasterId r:id="rId7"/>
  </p:notesMasterIdLst>
  <p:handoutMasterIdLst>
    <p:handoutMasterId r:id="rId8"/>
  </p:handoutMasterIdLst>
  <p:sldIdLst>
    <p:sldId id="256" r:id="rId2"/>
    <p:sldId id="257" r:id="rId3"/>
    <p:sldId id="258" r:id="rId4"/>
    <p:sldId id="259" r:id="rId5"/>
    <p:sldId id="262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ike gordon" initials="mg" lastIdx="2" clrIdx="0">
    <p:extLst>
      <p:ext uri="{19B8F6BF-5375-455C-9EA6-DF929625EA0E}">
        <p15:presenceInfo xmlns:p15="http://schemas.microsoft.com/office/powerpoint/2012/main" userId="16f07c70156f7fe1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7CE84F3-28C3-443E-9E96-99CF82512B78}" styleName="Dark Style 1 - Accent 2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wholeTbl>
    <a:band1H>
      <a:tcStyle>
        <a:tcBdr/>
        <a:fill>
          <a:solidFill>
            <a:schemeClr val="accent2">
              <a:shade val="60000"/>
            </a:schemeClr>
          </a:solidFill>
        </a:fill>
      </a:tcStyle>
    </a:band1H>
    <a:band1V>
      <a:tcStyle>
        <a:tcBdr/>
        <a:fill>
          <a:solidFill>
            <a:schemeClr val="accent2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2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2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2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E8034E78-7F5D-4C2E-B375-FC64B27BC917}" styleName="Dark Styl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125E5076-3810-47DD-B79F-674D7AD40C01}" styleName="Dark Style 1 - Accent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D03447BB-5D67-496B-8E87-E561075AD55C}" styleName="Dark Style 1 - Accent 3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wholeTbl>
    <a:band1H>
      <a:tcStyle>
        <a:tcBdr/>
        <a:fill>
          <a:solidFill>
            <a:schemeClr val="accent3">
              <a:shade val="60000"/>
            </a:schemeClr>
          </a:solidFill>
        </a:fill>
      </a:tcStyle>
    </a:band1H>
    <a:band1V>
      <a:tcStyle>
        <a:tcBdr/>
        <a:fill>
          <a:solidFill>
            <a:schemeClr val="accent3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3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3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3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0660B408-B3CF-4A94-85FC-2B1E0A45F4A2}" styleName="Dark Style 2 - Accent 1/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91EBBBCC-DAD2-459C-BE2E-F6DE35CF9A28}" styleName="Dark Style 2 - Accent 3/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414" autoAdjust="0"/>
    <p:restoredTop sz="84799" autoAdjust="0"/>
  </p:normalViewPr>
  <p:slideViewPr>
    <p:cSldViewPr snapToGrid="0">
      <p:cViewPr varScale="1">
        <p:scale>
          <a:sx n="74" d="100"/>
          <a:sy n="74" d="100"/>
        </p:scale>
        <p:origin x="883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59066-1E59-4A57-B35C-6D712B8FD020}" type="datetimeFigureOut">
              <a:rPr lang="en-US" smtClean="0"/>
              <a:t>2/25/2019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00D59CA-F0F5-40F7-A332-72D2D66B51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942144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44DEE9A-D218-4D6E-83D9-1CBB7507BDDA}" type="datetimeFigureOut">
              <a:rPr lang="en-US" smtClean="0"/>
              <a:t>2/25/2019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4E80FD5-0F55-4AE1-AB6E-1BD2625F24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92003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E80FD5-0F55-4AE1-AB6E-1BD2625F24CF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741858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E80FD5-0F55-4AE1-AB6E-1BD2625F24CF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141847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E80FD5-0F55-4AE1-AB6E-1BD2625F24CF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769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23F103-BC34-4FE4-A40E-EDDEECFDA5D0}" type="datetimeFigureOut">
              <a:rPr lang="en-US" smtClean="0"/>
              <a:pPr/>
              <a:t>2/25/2019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6451482"/>
      </p:ext>
    </p:extLst>
  </p:cSld>
  <p:clrMapOvr>
    <a:masterClrMapping/>
  </p:clrMapOvr>
  <p:transition spd="slow">
    <p:cover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6D93-FCAC-47E0-A2EE-787E62CA814C}" type="datetimeFigureOut">
              <a:rPr lang="en-US" smtClean="0"/>
              <a:t>2/25/2019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4185690"/>
      </p:ext>
    </p:extLst>
  </p:cSld>
  <p:clrMapOvr>
    <a:masterClrMapping/>
  </p:clrMapOvr>
  <p:transition spd="slow">
    <p:cover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A879A6-0FD0-4734-A311-86BFCA472E6E}" type="datetimeFigureOut">
              <a:rPr lang="en-US" smtClean="0"/>
              <a:t>2/25/2019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1965213"/>
      </p:ext>
    </p:extLst>
  </p:cSld>
  <p:clrMapOvr>
    <a:masterClrMapping/>
  </p:clrMapOvr>
  <p:transition spd="slow">
    <p:cover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C9CA7B-DFD4-44B5-8C60-D14B8CD1FB59}" type="datetimeFigureOut">
              <a:rPr lang="en-US" smtClean="0"/>
              <a:t>2/25/2019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7677676"/>
      </p:ext>
    </p:extLst>
  </p:cSld>
  <p:clrMapOvr>
    <a:masterClrMapping/>
  </p:clrMapOvr>
  <p:transition spd="slow">
    <p:cover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4E6425-0181-43F2-84FC-787E803FD2F8}" type="datetimeFigureOut">
              <a:rPr lang="en-US" smtClean="0"/>
              <a:t>2/25/2019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5391754"/>
      </p:ext>
    </p:extLst>
  </p:cSld>
  <p:clrMapOvr>
    <a:masterClrMapping/>
  </p:clrMapOvr>
  <p:transition spd="slow">
    <p:cover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DB8791-F1B0-41E7-B7FD-A781E65C4266}" type="datetimeFigureOut">
              <a:rPr lang="en-US" smtClean="0"/>
              <a:t>2/25/2019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5044952"/>
      </p:ext>
    </p:extLst>
  </p:cSld>
  <p:clrMapOvr>
    <a:masterClrMapping/>
  </p:clrMapOvr>
  <p:transition spd="slow">
    <p:cover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DD63B2-E120-4ED8-B27B-C685F510A5FE}" type="datetimeFigureOut">
              <a:rPr lang="en-US" smtClean="0"/>
              <a:t>2/25/2019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4817465"/>
      </p:ext>
    </p:extLst>
  </p:cSld>
  <p:clrMapOvr>
    <a:masterClrMapping/>
  </p:clrMapOvr>
  <p:transition spd="slow">
    <p:cover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A18ACC-A947-437B-A130-35BD54FDF1E9}" type="datetimeFigureOut">
              <a:rPr lang="en-US" smtClean="0"/>
              <a:t>2/25/2019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2818533"/>
      </p:ext>
    </p:extLst>
  </p:cSld>
  <p:clrMapOvr>
    <a:masterClrMapping/>
  </p:clrMapOvr>
  <p:transition spd="slow">
    <p:cover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D7E02-BCB8-4D50-A234-369438C08659}" type="datetimeFigureOut">
              <a:rPr lang="en-US" smtClean="0"/>
              <a:t>2/25/2019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0996173"/>
      </p:ext>
    </p:extLst>
  </p:cSld>
  <p:clrMapOvr>
    <a:masterClrMapping/>
  </p:clrMapOvr>
  <p:transition spd="slow">
    <p:cover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86A4C-8E40-4F87-A4F0-01A0687C5742}" type="datetimeFigureOut">
              <a:rPr lang="en-US" smtClean="0"/>
              <a:t>2/25/2019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1064744"/>
      </p:ext>
    </p:extLst>
  </p:cSld>
  <p:clrMapOvr>
    <a:masterClrMapping/>
  </p:clrMapOvr>
  <p:transition spd="slow">
    <p:cover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72C73-2D91-4E12-BA25-F0AA0C03599B}" type="datetimeFigureOut">
              <a:rPr lang="en-US" smtClean="0"/>
              <a:t>2/25/2019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780069"/>
      </p:ext>
    </p:extLst>
  </p:cSld>
  <p:clrMapOvr>
    <a:masterClrMapping/>
  </p:clrMapOvr>
  <p:transition spd="slow">
    <p:cover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E451C3-0FF4-47C4-B829-773ADF60F88C}" type="datetimeFigureOut">
              <a:rPr lang="en-US" smtClean="0"/>
              <a:t>2/25/2019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
             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69848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1" r:id="rId1"/>
    <p:sldLayoutId id="2147483862" r:id="rId2"/>
    <p:sldLayoutId id="2147483863" r:id="rId3"/>
    <p:sldLayoutId id="2147483864" r:id="rId4"/>
    <p:sldLayoutId id="2147483865" r:id="rId5"/>
    <p:sldLayoutId id="2147483866" r:id="rId6"/>
    <p:sldLayoutId id="2147483867" r:id="rId7"/>
    <p:sldLayoutId id="2147483868" r:id="rId8"/>
    <p:sldLayoutId id="2147483869" r:id="rId9"/>
    <p:sldLayoutId id="2147483870" r:id="rId10"/>
    <p:sldLayoutId id="2147483871" r:id="rId11"/>
  </p:sldLayoutIdLst>
  <p:transition spd="slow">
    <p:cover/>
  </p:transition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Tablet or Laptop </a:t>
            </a:r>
            <a:br>
              <a:rPr lang="en-US" dirty="0" smtClean="0"/>
            </a:br>
            <a:r>
              <a:rPr lang="en-US" sz="4800" dirty="0" smtClean="0"/>
              <a:t>Buying Tips</a:t>
            </a:r>
            <a:endParaRPr lang="en-US" sz="4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Mobile Solutions</a:t>
            </a:r>
          </a:p>
          <a:p>
            <a:r>
              <a:rPr lang="en-US" sz="2800" dirty="0" err="1" smtClean="0"/>
              <a:t>Firstname</a:t>
            </a:r>
            <a:r>
              <a:rPr lang="en-US" sz="2800" dirty="0" smtClean="0"/>
              <a:t> </a:t>
            </a:r>
            <a:r>
              <a:rPr lang="en-US" sz="2800" dirty="0" err="1" smtClean="0"/>
              <a:t>Lastname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47058982"/>
      </p:ext>
    </p:extLst>
  </p:cSld>
  <p:clrMapOvr>
    <a:masterClrMapping/>
  </p:clrMapOvr>
  <p:transition spd="slow">
    <p:cover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 Informed: Compare Features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Performance</a:t>
            </a:r>
            <a:endParaRPr lang="en-US" sz="2800" dirty="0"/>
          </a:p>
          <a:p>
            <a:pPr lvl="1"/>
            <a:r>
              <a:rPr lang="en-US" sz="2400" dirty="0" smtClean="0"/>
              <a:t>Wireless Connectivity</a:t>
            </a:r>
          </a:p>
          <a:p>
            <a:pPr lvl="1"/>
            <a:r>
              <a:rPr lang="en-US" dirty="0" smtClean="0"/>
              <a:t>Storage</a:t>
            </a:r>
          </a:p>
          <a:p>
            <a:pPr lvl="1"/>
            <a:r>
              <a:rPr lang="en-US" dirty="0"/>
              <a:t>Display </a:t>
            </a:r>
          </a:p>
          <a:p>
            <a:pPr lvl="1"/>
            <a:r>
              <a:rPr lang="en-US" dirty="0"/>
              <a:t>Battery Life </a:t>
            </a:r>
          </a:p>
          <a:p>
            <a:r>
              <a:rPr lang="en-US" sz="2800" dirty="0" smtClean="0"/>
              <a:t>Applications</a:t>
            </a:r>
          </a:p>
          <a:p>
            <a:pPr lvl="1"/>
            <a:r>
              <a:rPr lang="en-US" sz="2400" dirty="0" smtClean="0"/>
              <a:t>Productivity</a:t>
            </a:r>
          </a:p>
          <a:p>
            <a:pPr lvl="1"/>
            <a:r>
              <a:rPr lang="en-US" dirty="0" smtClean="0"/>
              <a:t>Entertainment</a:t>
            </a:r>
            <a:endParaRPr 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val="3268747594"/>
      </p:ext>
    </p:extLst>
  </p:cSld>
  <p:clrMapOvr>
    <a:masterClrMapping/>
  </p:clrMapOvr>
  <p:transition spd="slow">
    <p:cover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22424" y="365125"/>
            <a:ext cx="9231375" cy="1325563"/>
          </a:xfrm>
        </p:spPr>
        <p:txBody>
          <a:bodyPr/>
          <a:lstStyle/>
          <a:p>
            <a:pPr algn="ctr"/>
            <a:r>
              <a:rPr lang="en-US" dirty="0" smtClean="0"/>
              <a:t>Advantages </a:t>
            </a:r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59641362"/>
              </p:ext>
            </p:extLst>
          </p:nvPr>
        </p:nvGraphicFramePr>
        <p:xfrm>
          <a:off x="2122425" y="1764631"/>
          <a:ext cx="9231375" cy="3286340"/>
        </p:xfrm>
        <a:graphic>
          <a:graphicData uri="http://schemas.openxmlformats.org/drawingml/2006/table">
            <a:tbl>
              <a:tblPr firstRow="1" bandRow="1">
                <a:tableStyleId>{69012ECD-51FC-41F1-AA8D-1B2483CD663E}</a:tableStyleId>
              </a:tblPr>
              <a:tblGrid>
                <a:gridCol w="4574463">
                  <a:extLst>
                    <a:ext uri="{9D8B030D-6E8A-4147-A177-3AD203B41FA5}">
                      <a16:colId xmlns:a16="http://schemas.microsoft.com/office/drawing/2014/main" val="3620692130"/>
                    </a:ext>
                  </a:extLst>
                </a:gridCol>
                <a:gridCol w="4656912">
                  <a:extLst>
                    <a:ext uri="{9D8B030D-6E8A-4147-A177-3AD203B41FA5}">
                      <a16:colId xmlns:a16="http://schemas.microsoft.com/office/drawing/2014/main" val="1110184945"/>
                    </a:ext>
                  </a:extLst>
                </a:gridCol>
              </a:tblGrid>
              <a:tr h="664260">
                <a:tc>
                  <a:txBody>
                    <a:bodyPr/>
                    <a:lstStyle/>
                    <a:p>
                      <a:r>
                        <a:rPr lang="en-US" sz="3200" dirty="0" smtClean="0"/>
                        <a:t>Tablet</a:t>
                      </a:r>
                      <a:endParaRPr lang="en-US" sz="3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/>
                        <a:t>Laptop</a:t>
                      </a:r>
                      <a:endParaRPr lang="en-US" sz="3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96532595"/>
                  </a:ext>
                </a:extLst>
              </a:tr>
              <a:tr h="524416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kern="1200" dirty="0" smtClean="0">
                          <a:effectLst/>
                        </a:rPr>
                        <a:t>Portability</a:t>
                      </a:r>
                      <a:endParaRPr lang="en-US" sz="2400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Portability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92110149"/>
                  </a:ext>
                </a:extLst>
              </a:tr>
              <a:tr h="524416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kern="1200" dirty="0" smtClean="0">
                          <a:effectLst/>
                        </a:rPr>
                        <a:t>Display</a:t>
                      </a:r>
                      <a:endParaRPr lang="en-US" sz="2400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Battery life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72920399"/>
                  </a:ext>
                </a:extLst>
              </a:tr>
              <a:tr h="524416">
                <a:tc>
                  <a:txBody>
                    <a:bodyPr/>
                    <a:lstStyle/>
                    <a:p>
                      <a:r>
                        <a:rPr lang="en-US" sz="2400" kern="1200" dirty="0" smtClean="0">
                          <a:effectLst/>
                        </a:rPr>
                        <a:t>Wireless Connectivity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HDMI –</a:t>
                      </a:r>
                      <a:r>
                        <a:rPr lang="en-US" sz="2400" baseline="0" dirty="0" smtClean="0"/>
                        <a:t> USB Ports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15428024"/>
                  </a:ext>
                </a:extLst>
              </a:tr>
              <a:tr h="524416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kern="1200" dirty="0" smtClean="0">
                          <a:effectLst/>
                        </a:rPr>
                        <a:t>Field Use </a:t>
                      </a:r>
                      <a:endParaRPr lang="en-US" sz="2400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Processor 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63841394"/>
                  </a:ext>
                </a:extLst>
              </a:tr>
              <a:tr h="524416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kern="1200" dirty="0" smtClean="0">
                          <a:effectLst/>
                        </a:rPr>
                        <a:t>Entertainment Applications</a:t>
                      </a:r>
                      <a:endParaRPr lang="en-US" sz="2400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Productivity Applications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6937422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46247843"/>
      </p:ext>
    </p:extLst>
  </p:cSld>
  <p:clrMapOvr>
    <a:masterClrMapping/>
  </p:clrMapOvr>
  <p:transition spd="slow">
    <p:cover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Laptop Convenience </a:t>
            </a:r>
            <a:endParaRPr lang="en-US" dirty="0"/>
          </a:p>
        </p:txBody>
      </p:sp>
      <p:sp>
        <p:nvSpPr>
          <p:cNvPr id="10" name="Content Placeholder 9"/>
          <p:cNvSpPr>
            <a:spLocks noGrp="1"/>
          </p:cNvSpPr>
          <p:nvPr>
            <p:ph sz="half" idx="2"/>
          </p:nvPr>
        </p:nvSpPr>
        <p:spPr>
          <a:xfrm>
            <a:off x="7387936" y="1690688"/>
            <a:ext cx="4270664" cy="4351338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1" name="Text Placeholder 2"/>
          <p:cNvSpPr txBox="1">
            <a:spLocks/>
          </p:cNvSpPr>
          <p:nvPr/>
        </p:nvSpPr>
        <p:spPr>
          <a:xfrm>
            <a:off x="838200" y="2577952"/>
            <a:ext cx="5954486" cy="576262"/>
          </a:xfrm>
          <a:prstGeom prst="rect">
            <a:avLst/>
          </a:prstGeom>
          <a:ln>
            <a:solidFill>
              <a:schemeClr val="accent4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Multiple Ports</a:t>
            </a:r>
            <a:endParaRPr lang="en-US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12" name="Content Placeholder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71918193"/>
              </p:ext>
            </p:extLst>
          </p:nvPr>
        </p:nvGraphicFramePr>
        <p:xfrm>
          <a:off x="838200" y="3336846"/>
          <a:ext cx="5954486" cy="1241654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5954486">
                  <a:extLst>
                    <a:ext uri="{9D8B030D-6E8A-4147-A177-3AD203B41FA5}">
                      <a16:colId xmlns:a16="http://schemas.microsoft.com/office/drawing/2014/main" val="1873395831"/>
                    </a:ext>
                  </a:extLst>
                </a:gridCol>
              </a:tblGrid>
              <a:tr h="620827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Full</a:t>
                      </a:r>
                      <a:r>
                        <a:rPr lang="en-US" sz="2400" baseline="0" dirty="0" smtClean="0"/>
                        <a:t> Keyboard </a:t>
                      </a:r>
                      <a:endParaRPr lang="en-US" sz="2400" dirty="0"/>
                    </a:p>
                  </a:txBody>
                  <a:tcPr marL="88148" marR="88148" anchor="ctr"/>
                </a:tc>
                <a:extLst>
                  <a:ext uri="{0D108BD9-81ED-4DB2-BD59-A6C34878D82A}">
                    <a16:rowId xmlns:a16="http://schemas.microsoft.com/office/drawing/2014/main" val="1535592891"/>
                  </a:ext>
                </a:extLst>
              </a:tr>
              <a:tr h="620827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Productivity Applications</a:t>
                      </a:r>
                      <a:endParaRPr lang="en-US" sz="2400" dirty="0"/>
                    </a:p>
                  </a:txBody>
                  <a:tcPr marL="88148" marR="88148" anchor="ctr"/>
                </a:tc>
                <a:extLst>
                  <a:ext uri="{0D108BD9-81ED-4DB2-BD59-A6C34878D82A}">
                    <a16:rowId xmlns:a16="http://schemas.microsoft.com/office/drawing/2014/main" val="355375256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62625586"/>
      </p:ext>
    </p:extLst>
  </p:cSld>
  <p:clrMapOvr>
    <a:masterClrMapping/>
  </p:clrMapOvr>
  <p:transition spd="slow">
    <p:cover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Tablet Convenience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>
          <a:xfrm>
            <a:off x="7346373" y="1794452"/>
            <a:ext cx="4125192" cy="4351338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9" name="Text Placeholder 2"/>
          <p:cNvSpPr txBox="1">
            <a:spLocks/>
          </p:cNvSpPr>
          <p:nvPr/>
        </p:nvSpPr>
        <p:spPr>
          <a:xfrm>
            <a:off x="838200" y="2544732"/>
            <a:ext cx="5954486" cy="576262"/>
          </a:xfrm>
          <a:prstGeom prst="rect">
            <a:avLst/>
          </a:prstGeom>
          <a:ln>
            <a:solidFill>
              <a:schemeClr val="accent4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Easy Carrying</a:t>
            </a:r>
            <a:endParaRPr lang="en-US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10" name="Content Placeholder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39304964"/>
              </p:ext>
            </p:extLst>
          </p:nvPr>
        </p:nvGraphicFramePr>
        <p:xfrm>
          <a:off x="838200" y="3303626"/>
          <a:ext cx="5954486" cy="1241654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5954486">
                  <a:extLst>
                    <a:ext uri="{9D8B030D-6E8A-4147-A177-3AD203B41FA5}">
                      <a16:colId xmlns:a16="http://schemas.microsoft.com/office/drawing/2014/main" val="1873395831"/>
                    </a:ext>
                  </a:extLst>
                </a:gridCol>
              </a:tblGrid>
              <a:tr h="620827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Fast Boot Ups</a:t>
                      </a:r>
                      <a:endParaRPr lang="en-US" sz="2400" dirty="0"/>
                    </a:p>
                  </a:txBody>
                  <a:tcPr marL="88148" marR="88148" anchor="ctr"/>
                </a:tc>
                <a:extLst>
                  <a:ext uri="{0D108BD9-81ED-4DB2-BD59-A6C34878D82A}">
                    <a16:rowId xmlns:a16="http://schemas.microsoft.com/office/drawing/2014/main" val="1535592891"/>
                  </a:ext>
                </a:extLst>
              </a:tr>
              <a:tr h="620827">
                <a:tc>
                  <a:txBody>
                    <a:bodyPr/>
                    <a:lstStyle/>
                    <a:p>
                      <a:pPr algn="ctr"/>
                      <a:r>
                        <a:rPr lang="en-US" sz="2400" baseline="0" dirty="0" smtClean="0"/>
                        <a:t>Camera Features</a:t>
                      </a:r>
                      <a:endParaRPr lang="en-US" sz="2400" dirty="0"/>
                    </a:p>
                  </a:txBody>
                  <a:tcPr marL="88148" marR="88148" anchor="ctr"/>
                </a:tc>
                <a:extLst>
                  <a:ext uri="{0D108BD9-81ED-4DB2-BD59-A6C34878D82A}">
                    <a16:rowId xmlns:a16="http://schemas.microsoft.com/office/drawing/2014/main" val="355375256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08910427"/>
      </p:ext>
    </p:extLst>
  </p:cSld>
  <p:clrMapOvr>
    <a:masterClrMapping/>
  </p:clrMapOvr>
  <p:transition spd="slow">
    <p:cover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953</TotalTime>
  <Words>63</Words>
  <Application>Microsoft Office PowerPoint</Application>
  <PresentationFormat>Widescreen</PresentationFormat>
  <Paragraphs>36</Paragraphs>
  <Slides>5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Office Theme</vt:lpstr>
      <vt:lpstr>Tablet or Laptop  Buying Tips</vt:lpstr>
      <vt:lpstr>Be Informed: Compare Features</vt:lpstr>
      <vt:lpstr>Advantages </vt:lpstr>
      <vt:lpstr>Laptop Convenience </vt:lpstr>
      <vt:lpstr>Tablet Convenience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Registration: Tips</dc:title>
  <dc:creator>Exploring Series</dc:creator>
  <cp:lastModifiedBy>DEWITT, CAROL</cp:lastModifiedBy>
  <cp:revision>41</cp:revision>
  <dcterms:created xsi:type="dcterms:W3CDTF">2016-01-06T05:39:08Z</dcterms:created>
  <dcterms:modified xsi:type="dcterms:W3CDTF">2019-02-25T16:18:13Z</dcterms:modified>
</cp:coreProperties>
</file>